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33"/>
  </p:notesMasterIdLst>
  <p:handoutMasterIdLst>
    <p:handoutMasterId r:id="rId34"/>
  </p:handoutMasterIdLst>
  <p:sldIdLst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337" r:id="rId16"/>
    <p:sldId id="335" r:id="rId17"/>
    <p:sldId id="280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32"/>
      </p:cViewPr>
      <p:guideLst>
        <p:guide orient="horz" pos="187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Título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um Novo Repositório no 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34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5173579" y="3368842"/>
            <a:ext cx="4212160" cy="2887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de cantos arredondados 5"/>
          <p:cNvSpPr/>
          <p:nvPr/>
        </p:nvSpPr>
        <p:spPr bwMode="auto">
          <a:xfrm>
            <a:off x="8662737" y="3176337"/>
            <a:ext cx="2935705" cy="1528010"/>
          </a:xfrm>
          <a:prstGeom prst="roundRect">
            <a:avLst>
              <a:gd name="adj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Repositório criado com sucesso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4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Copiando o link do Repositório para Clona-lo no </a:t>
            </a:r>
            <a:r>
              <a:rPr lang="pt-BR" dirty="0" err="1" smtClean="0"/>
              <a:t>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08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5202621" y="2659117"/>
            <a:ext cx="4183117" cy="9984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8939463" y="3236495"/>
            <a:ext cx="2707105" cy="150394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nesta botão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1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>
            <a:stCxn id="5" idx="1"/>
          </p:cNvCxnSpPr>
          <p:nvPr/>
        </p:nvCxnSpPr>
        <p:spPr bwMode="auto">
          <a:xfrm flipH="1">
            <a:off x="5173579" y="3988469"/>
            <a:ext cx="3765884" cy="421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8939463" y="3236495"/>
            <a:ext cx="2707105" cy="150394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copiar este link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4535905" y="3789947"/>
            <a:ext cx="902369" cy="60157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2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Clonando um repositório no Visual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49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50620" cy="599051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 bwMode="auto">
          <a:xfrm>
            <a:off x="9023684" y="3681663"/>
            <a:ext cx="2779295" cy="154004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Abra o Visual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Code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343807"/>
            <a:ext cx="7740558" cy="328973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2921876" y="1313793"/>
            <a:ext cx="2722179" cy="14083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4046483" y="3216166"/>
            <a:ext cx="5150069" cy="24173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5293895" y="637674"/>
            <a:ext cx="3080084" cy="138363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em </a:t>
            </a:r>
            <a:r>
              <a:rPr lang="pt-BR" u="sng" dirty="0" smtClean="0">
                <a:solidFill>
                  <a:schemeClr val="tx1"/>
                </a:solidFill>
                <a:latin typeface="Arial" charset="0"/>
              </a:rPr>
              <a:t>Visualizar</a:t>
            </a:r>
            <a:endParaRPr lang="pt-BR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8795084" y="4872789"/>
            <a:ext cx="2911642" cy="145582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em </a:t>
            </a:r>
          </a:p>
          <a:p>
            <a:pPr algn="ctr"/>
            <a:r>
              <a:rPr lang="pt-BR" u="sng" dirty="0" smtClean="0">
                <a:solidFill>
                  <a:schemeClr val="tx1"/>
                </a:solidFill>
                <a:latin typeface="Arial" charset="0"/>
              </a:rPr>
              <a:t>Paleta de Comando</a:t>
            </a:r>
            <a:endParaRPr lang="pt-BR" u="sng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2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50620" cy="599051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2974428" y="1261241"/>
            <a:ext cx="6663558" cy="1891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9035716" y="2610853"/>
            <a:ext cx="2622884" cy="14317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Digite</a:t>
            </a:r>
            <a:r>
              <a:rPr lang="pt-B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pt-BR" sz="2400" u="sng" dirty="0" err="1" smtClean="0">
                <a:solidFill>
                  <a:schemeClr val="tx1"/>
                </a:solidFill>
                <a:latin typeface="Arial" charset="0"/>
              </a:rPr>
              <a:t>git</a:t>
            </a:r>
            <a:endParaRPr lang="pt-BR" u="sng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7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740365"/>
            <a:ext cx="10471843" cy="3296222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088524" y="2123090"/>
            <a:ext cx="4151586" cy="28272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7351295" y="4692316"/>
            <a:ext cx="2959768" cy="14317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Escolha pela opção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" charset="0"/>
              </a:rPr>
              <a:t>Clonar</a:t>
            </a:r>
            <a:endParaRPr lang="pt-BR" sz="24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2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557665"/>
            <a:ext cx="9894410" cy="339270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235669" y="2879834"/>
            <a:ext cx="2837793" cy="23963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6352674" y="4950372"/>
            <a:ext cx="3308684" cy="140230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Cole o link copiado do repositório do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GitHub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Repositório no GitHub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509714"/>
            <a:ext cx="9462841" cy="50862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9468853" y="3561347"/>
            <a:ext cx="2237873" cy="16002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logar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na sua conta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flipH="1" flipV="1">
            <a:off x="9059779" y="2286000"/>
            <a:ext cx="685800" cy="1239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837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9" y="664578"/>
            <a:ext cx="11154771" cy="4515361"/>
          </a:xfrm>
          <a:prstGeom prst="rect">
            <a:avLst/>
          </a:prstGeom>
        </p:spPr>
      </p:pic>
      <p:cxnSp>
        <p:nvCxnSpPr>
          <p:cNvPr id="3" name="Conector de Seta Reta 3"/>
          <p:cNvCxnSpPr/>
          <p:nvPr/>
        </p:nvCxnSpPr>
        <p:spPr bwMode="auto">
          <a:xfrm flipH="1" flipV="1">
            <a:off x="5546558" y="1888958"/>
            <a:ext cx="2308957" cy="32909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tângulo 3"/>
          <p:cNvSpPr/>
          <p:nvPr/>
        </p:nvSpPr>
        <p:spPr bwMode="auto">
          <a:xfrm>
            <a:off x="7134726" y="4854119"/>
            <a:ext cx="3308684" cy="140230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Cole o link copiado do repositório do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GitHub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3356811" y="1275347"/>
            <a:ext cx="4884821" cy="8061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6" y="530227"/>
            <a:ext cx="7486650" cy="4505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5487153" y="5269832"/>
            <a:ext cx="2466473" cy="113096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em Meu Computador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1"/>
          </p:cNvCxnSpPr>
          <p:nvPr/>
        </p:nvCxnSpPr>
        <p:spPr bwMode="auto">
          <a:xfrm flipH="1" flipV="1">
            <a:off x="1816768" y="3958389"/>
            <a:ext cx="3670385" cy="18769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411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7" y="418348"/>
            <a:ext cx="7486650" cy="4505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7122695" y="5125453"/>
            <a:ext cx="2442410" cy="129941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em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Disco Local 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1"/>
          </p:cNvCxnSpPr>
          <p:nvPr/>
        </p:nvCxnSpPr>
        <p:spPr bwMode="auto">
          <a:xfrm flipH="1" flipV="1">
            <a:off x="4403558" y="3344779"/>
            <a:ext cx="2719137" cy="24303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923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1" y="346158"/>
            <a:ext cx="7486650" cy="4505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7122695" y="5125453"/>
            <a:ext cx="2442410" cy="129941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em </a:t>
            </a:r>
          </a:p>
          <a:p>
            <a:pPr algn="ctr"/>
            <a:r>
              <a:rPr lang="pt-BR" sz="2400" u="sng" dirty="0" smtClean="0">
                <a:solidFill>
                  <a:schemeClr val="tx1"/>
                </a:solidFill>
                <a:latin typeface="Arial" charset="0"/>
              </a:rPr>
              <a:t>wamp64</a:t>
            </a:r>
            <a:endParaRPr lang="pt-BR" sz="2400" u="sng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1"/>
          </p:cNvCxnSpPr>
          <p:nvPr/>
        </p:nvCxnSpPr>
        <p:spPr bwMode="auto">
          <a:xfrm flipH="1" flipV="1">
            <a:off x="2959768" y="3669632"/>
            <a:ext cx="4162927" cy="21055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2129589" y="3416968"/>
            <a:ext cx="1094874" cy="51873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8" y="442411"/>
            <a:ext cx="7486650" cy="4505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7122695" y="5125453"/>
            <a:ext cx="2442410" cy="129941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em</a:t>
            </a:r>
          </a:p>
          <a:p>
            <a:pPr algn="ctr"/>
            <a:r>
              <a:rPr lang="pt-BR" sz="2400" b="1" dirty="0" err="1" smtClean="0">
                <a:solidFill>
                  <a:schemeClr val="tx1"/>
                </a:solidFill>
                <a:latin typeface="Arial" charset="0"/>
              </a:rPr>
              <a:t>www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1"/>
          </p:cNvCxnSpPr>
          <p:nvPr/>
        </p:nvCxnSpPr>
        <p:spPr bwMode="auto">
          <a:xfrm flipH="1" flipV="1">
            <a:off x="2887579" y="3416968"/>
            <a:ext cx="4235116" cy="2358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148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976641"/>
            <a:ext cx="7486650" cy="4505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6642538" y="3983421"/>
            <a:ext cx="2732690" cy="112460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" name="Retângulo 4"/>
          <p:cNvSpPr/>
          <p:nvPr/>
        </p:nvSpPr>
        <p:spPr bwMode="auto">
          <a:xfrm>
            <a:off x="9035716" y="3345882"/>
            <a:ext cx="2442410" cy="1299410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selecionar a localização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2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50620" cy="5990516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 bwMode="auto">
          <a:xfrm flipH="1">
            <a:off x="8019393" y="4656083"/>
            <a:ext cx="1429407" cy="10195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tângulo 1"/>
          <p:cNvSpPr/>
          <p:nvPr/>
        </p:nvSpPr>
        <p:spPr bwMode="auto">
          <a:xfrm>
            <a:off x="8915400" y="4042611"/>
            <a:ext cx="2598821" cy="1359568"/>
          </a:xfrm>
          <a:prstGeom prst="rect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abrir 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Repositorio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clonado no Visual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Code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5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7" y="393116"/>
            <a:ext cx="7934325" cy="5648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6093394" y="4463716"/>
            <a:ext cx="5704171" cy="20092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Arial" charset="0"/>
              </a:rPr>
              <a:t>Na pasta do </a:t>
            </a:r>
            <a:r>
              <a:rPr lang="pt-BR" sz="2400" dirty="0" err="1" smtClean="0">
                <a:solidFill>
                  <a:schemeClr val="tx1"/>
                </a:solidFill>
                <a:latin typeface="Arial" charset="0"/>
              </a:rPr>
              <a:t>www</a:t>
            </a:r>
            <a:r>
              <a:rPr lang="pt-BR" sz="2400" dirty="0" smtClean="0">
                <a:solidFill>
                  <a:schemeClr val="tx1"/>
                </a:solidFill>
                <a:latin typeface="Arial" charset="0"/>
              </a:rPr>
              <a:t>, foi criado uma pasta com o nome do repositório, neste caso a pasta chama-se </a:t>
            </a:r>
            <a:r>
              <a:rPr lang="pt-BR" sz="2400" b="1" u="sng" dirty="0" err="1" smtClean="0">
                <a:solidFill>
                  <a:schemeClr val="tx1"/>
                </a:solidFill>
                <a:latin typeface="Arial" charset="0"/>
              </a:rPr>
              <a:t>ProjetoBS</a:t>
            </a:r>
            <a:endParaRPr lang="pt-BR" sz="2400" b="1" u="sng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flipH="1" flipV="1">
            <a:off x="3116179" y="1648326"/>
            <a:ext cx="3092116" cy="37057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153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Repositório no GitHub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509714"/>
            <a:ext cx="6030786" cy="474916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593021" y="3636579"/>
            <a:ext cx="3247696" cy="42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7507705" y="3043989"/>
            <a:ext cx="2418348" cy="154004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Entre com o seu usuário/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email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e senha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5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Repositório no GitHub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51803"/>
            <a:ext cx="11450037" cy="615439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2646947" y="1876926"/>
            <a:ext cx="2550695" cy="9986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4881808" y="2658979"/>
            <a:ext cx="2060413" cy="101065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criar um novo repositório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1" y="285751"/>
            <a:ext cx="8026977" cy="632113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V="1">
            <a:off x="2554014" y="2091559"/>
            <a:ext cx="2722179" cy="13243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1032285" y="3236495"/>
            <a:ext cx="2060413" cy="101065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criar um novo repositório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499811" y="2815389"/>
            <a:ext cx="4006515" cy="3248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Elipse 4"/>
          <p:cNvSpPr/>
          <p:nvPr/>
        </p:nvSpPr>
        <p:spPr bwMode="auto">
          <a:xfrm>
            <a:off x="8229600" y="2237874"/>
            <a:ext cx="2466474" cy="1540042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Informe o nome do repositório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8026977" cy="632113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403834" y="2911366"/>
            <a:ext cx="4887311" cy="557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8469890" y="2334126"/>
            <a:ext cx="2875889" cy="152801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Informe o Nome</a:t>
            </a:r>
          </a:p>
          <a:p>
            <a:pPr algn="ctr"/>
            <a:r>
              <a:rPr lang="pt-BR" sz="2800" b="1" dirty="0" err="1" smtClean="0">
                <a:solidFill>
                  <a:schemeClr val="tx1"/>
                </a:solidFill>
                <a:latin typeface="Arial" charset="0"/>
              </a:rPr>
              <a:t>ProjetoBS</a:t>
            </a:r>
            <a:endParaRPr lang="pt-BR" sz="28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6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3794234" y="1198179"/>
            <a:ext cx="4845269" cy="19549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>
            <a:stCxn id="9" idx="2"/>
          </p:cNvCxnSpPr>
          <p:nvPr/>
        </p:nvCxnSpPr>
        <p:spPr bwMode="auto">
          <a:xfrm flipH="1">
            <a:off x="6547946" y="4214648"/>
            <a:ext cx="24757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 flipH="1" flipV="1">
            <a:off x="2291255" y="4677103"/>
            <a:ext cx="6558455" cy="1366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tângulo 6"/>
          <p:cNvSpPr/>
          <p:nvPr/>
        </p:nvSpPr>
        <p:spPr bwMode="auto">
          <a:xfrm>
            <a:off x="8215597" y="611040"/>
            <a:ext cx="2875889" cy="101457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Informe o Nome</a:t>
            </a:r>
          </a:p>
          <a:p>
            <a:pPr algn="ctr"/>
            <a:r>
              <a:rPr lang="pt-BR" sz="2800" b="1" dirty="0" err="1" smtClean="0">
                <a:solidFill>
                  <a:schemeClr val="tx1"/>
                </a:solidFill>
                <a:latin typeface="Arial" charset="0"/>
              </a:rPr>
              <a:t>ProjetoBS</a:t>
            </a:r>
            <a:endParaRPr lang="pt-BR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9023685" y="3444627"/>
            <a:ext cx="2466474" cy="1540042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Informe a descrição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8446168" y="5510463"/>
            <a:ext cx="3056021" cy="108284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Marque-o como publico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2280745" y="2648607"/>
            <a:ext cx="6684579" cy="1660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Elipse 2"/>
          <p:cNvSpPr/>
          <p:nvPr/>
        </p:nvSpPr>
        <p:spPr bwMode="auto">
          <a:xfrm>
            <a:off x="8470232" y="3729789"/>
            <a:ext cx="2959768" cy="18047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Marque esta opção quanto ao arquivo README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53791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chemeClr val="accent2">
              <a:lumMod val="75000"/>
            </a:schemeClr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CEETPS_blue</Template>
  <TotalTime>784</TotalTime>
  <Words>188</Words>
  <Application>Microsoft Office PowerPoint</Application>
  <PresentationFormat>Widescreen</PresentationFormat>
  <Paragraphs>40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Criando um Novo Repositório no GitHub</vt:lpstr>
      <vt:lpstr>Criando um Novo Repositório no GitHub</vt:lpstr>
      <vt:lpstr>Criando um Novo Repositório no GitHub</vt:lpstr>
      <vt:lpstr>Criando um Novo Repositório no GitHub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Copiando o link do Repositório para Clona-lo no App</vt:lpstr>
      <vt:lpstr>Apresentação do PowerPoint</vt:lpstr>
      <vt:lpstr>Apresentação do PowerPoint</vt:lpstr>
      <vt:lpstr>Clonando um repositório no Visual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ProjetoBS – IW2 – SW1 – GCW2</dc:title>
  <dc:creator>Guilherme Henrique de Souza</dc:creator>
  <cp:lastModifiedBy>COORD-PC1</cp:lastModifiedBy>
  <cp:revision>16</cp:revision>
  <cp:lastPrinted>2018-03-24T13:22:39Z</cp:lastPrinted>
  <dcterms:created xsi:type="dcterms:W3CDTF">2023-10-10T00:39:40Z</dcterms:created>
  <dcterms:modified xsi:type="dcterms:W3CDTF">2023-10-11T12:40:48Z</dcterms:modified>
</cp:coreProperties>
</file>