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8" r:id="rId2"/>
    <p:sldMasterId id="2147483663" r:id="rId3"/>
    <p:sldMasterId id="2147483670" r:id="rId4"/>
    <p:sldMasterId id="2147483680" r:id="rId5"/>
  </p:sldMasterIdLst>
  <p:notesMasterIdLst>
    <p:notesMasterId r:id="rId51"/>
  </p:notesMasterIdLst>
  <p:handoutMasterIdLst>
    <p:handoutMasterId r:id="rId52"/>
  </p:handoutMasterIdLst>
  <p:sldIdLst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35" r:id="rId14"/>
    <p:sldId id="336" r:id="rId15"/>
    <p:sldId id="304" r:id="rId16"/>
    <p:sldId id="305" r:id="rId17"/>
    <p:sldId id="306" r:id="rId18"/>
    <p:sldId id="307" r:id="rId19"/>
    <p:sldId id="301" r:id="rId20"/>
    <p:sldId id="302" r:id="rId21"/>
    <p:sldId id="303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37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32"/>
      </p:cViewPr>
      <p:guideLst>
        <p:guide orient="horz" pos="187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77263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04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4481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6416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80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32016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36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984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964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04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3388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78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64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guihenry@gmail.com </a:t>
            </a:r>
          </a:p>
        </p:txBody>
      </p:sp>
    </p:spTree>
    <p:extLst>
      <p:ext uri="{BB962C8B-B14F-4D97-AF65-F5344CB8AC3E}">
        <p14:creationId xmlns:p14="http://schemas.microsoft.com/office/powerpoint/2010/main" val="216641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855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09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523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60496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1241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51571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6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5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546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254233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9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79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78" r:id="rId5"/>
    <p:sldLayoutId id="2147483668" r:id="rId6"/>
    <p:sldLayoutId id="214748366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5" r:id="rId6"/>
    <p:sldLayoutId id="2147483676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 guihenry@gmail.com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Baixando os </a:t>
            </a:r>
            <a:r>
              <a:rPr lang="pt-BR" dirty="0" smtClean="0"/>
              <a:t>arquivos do replit.com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71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 bwMode="auto">
          <a:xfrm flipH="1" flipV="1">
            <a:off x="1455821" y="3477126"/>
            <a:ext cx="3994484" cy="2779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Retângulo 6"/>
          <p:cNvSpPr/>
          <p:nvPr/>
        </p:nvSpPr>
        <p:spPr bwMode="auto">
          <a:xfrm>
            <a:off x="3958389" y="5101389"/>
            <a:ext cx="2959769" cy="138363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Selecione este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icone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9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183117" y="3216166"/>
            <a:ext cx="4876800" cy="8933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8843210" y="2639248"/>
            <a:ext cx="2610853" cy="147029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no disco local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8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3153103" y="4235669"/>
            <a:ext cx="6695090" cy="3258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tângulo 5"/>
          <p:cNvSpPr/>
          <p:nvPr/>
        </p:nvSpPr>
        <p:spPr bwMode="auto">
          <a:xfrm>
            <a:off x="8879305" y="3926627"/>
            <a:ext cx="2610853" cy="147029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no </a:t>
            </a:r>
            <a:br>
              <a:rPr lang="pt-BR" dirty="0" smtClean="0">
                <a:solidFill>
                  <a:schemeClr val="tx1"/>
                </a:solidFill>
                <a:latin typeface="Arial" charset="0"/>
              </a:rPr>
            </a:b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wamp64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Elipse 2"/>
          <p:cNvSpPr/>
          <p:nvPr/>
        </p:nvSpPr>
        <p:spPr bwMode="auto">
          <a:xfrm>
            <a:off x="1973179" y="3838074"/>
            <a:ext cx="1455821" cy="72341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cxnSp>
        <p:nvCxnSpPr>
          <p:cNvPr id="4" name="Conector de Seta Reta 3"/>
          <p:cNvCxnSpPr>
            <a:stCxn id="5" idx="1"/>
          </p:cNvCxnSpPr>
          <p:nvPr/>
        </p:nvCxnSpPr>
        <p:spPr bwMode="auto">
          <a:xfrm flipH="1" flipV="1">
            <a:off x="2683042" y="3176337"/>
            <a:ext cx="6051884" cy="24239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8734926" y="4865090"/>
            <a:ext cx="2610853" cy="147029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no </a:t>
            </a:r>
            <a:br>
              <a:rPr lang="pt-BR" dirty="0" smtClean="0">
                <a:solidFill>
                  <a:schemeClr val="tx1"/>
                </a:solidFill>
                <a:latin typeface="Arial" charset="0"/>
              </a:rPr>
            </a:b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www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Elipse 6"/>
          <p:cNvSpPr/>
          <p:nvPr/>
        </p:nvSpPr>
        <p:spPr bwMode="auto">
          <a:xfrm>
            <a:off x="1768642" y="2827421"/>
            <a:ext cx="1479884" cy="709863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3037490" y="1650124"/>
            <a:ext cx="6306207" cy="21546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Elipse 2"/>
          <p:cNvSpPr/>
          <p:nvPr/>
        </p:nvSpPr>
        <p:spPr bwMode="auto">
          <a:xfrm>
            <a:off x="1852863" y="1155032"/>
            <a:ext cx="1720516" cy="83017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8855242" y="3121025"/>
            <a:ext cx="2610853" cy="147029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em</a:t>
            </a:r>
          </a:p>
          <a:p>
            <a:pPr algn="ctr"/>
            <a:r>
              <a:rPr lang="pt-BR" sz="2400" b="1" dirty="0" err="1" smtClean="0">
                <a:solidFill>
                  <a:schemeClr val="tx1"/>
                </a:solidFill>
                <a:latin typeface="Arial" charset="0"/>
              </a:rPr>
              <a:t>ProjetoBS</a:t>
            </a:r>
            <a:endParaRPr lang="pt-BR" sz="2400" b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7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4872789" y="3092116"/>
            <a:ext cx="4523874" cy="36094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" name="Retângulo 4"/>
          <p:cNvSpPr/>
          <p:nvPr/>
        </p:nvSpPr>
        <p:spPr bwMode="auto">
          <a:xfrm>
            <a:off x="8975558" y="2947737"/>
            <a:ext cx="2382253" cy="1383631"/>
          </a:xfrm>
          <a:prstGeom prst="rect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Cole os arquivos aqui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6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 bwMode="auto">
          <a:xfrm>
            <a:off x="5378116" y="4499811"/>
            <a:ext cx="2658979" cy="1118936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Arquivos Colados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0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Voltando para o Visual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99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50620" cy="5990516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2610853" y="2225842"/>
            <a:ext cx="6701589" cy="18408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8903368" y="3657600"/>
            <a:ext cx="2646948" cy="162426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Veja que os arquivos foram identificados como novos, e precisarão ser salvos no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GitHub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9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68" y="296863"/>
            <a:ext cx="4707416" cy="5504847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V="1">
            <a:off x="2480441" y="2543503"/>
            <a:ext cx="1891862" cy="4624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Elipse 2"/>
          <p:cNvSpPr/>
          <p:nvPr/>
        </p:nvSpPr>
        <p:spPr bwMode="auto">
          <a:xfrm>
            <a:off x="866274" y="2543503"/>
            <a:ext cx="2514600" cy="1463013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nesta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opçõa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51803"/>
            <a:ext cx="11450037" cy="61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6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51" y="512259"/>
            <a:ext cx="4619373" cy="5433808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4523874" y="1828800"/>
            <a:ext cx="3104147" cy="9504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Elipse 4"/>
          <p:cNvSpPr/>
          <p:nvPr/>
        </p:nvSpPr>
        <p:spPr bwMode="auto">
          <a:xfrm>
            <a:off x="7218947" y="2261937"/>
            <a:ext cx="2213811" cy="1323474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aqui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2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38" y="1686822"/>
            <a:ext cx="5519950" cy="4587854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>
            <a:off x="1744717" y="2511972"/>
            <a:ext cx="241738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7041931" y="2406869"/>
            <a:ext cx="2787869" cy="1768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348916" y="2057400"/>
            <a:ext cx="2598821" cy="1455821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Digite o texto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Elipse 6"/>
          <p:cNvSpPr/>
          <p:nvPr/>
        </p:nvSpPr>
        <p:spPr bwMode="auto">
          <a:xfrm>
            <a:off x="9589168" y="4018547"/>
            <a:ext cx="2117558" cy="157613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salvar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2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296863"/>
            <a:ext cx="7994831" cy="5673013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6411310" y="3678621"/>
            <a:ext cx="3100552" cy="10825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9144000" y="3116179"/>
            <a:ext cx="2707105" cy="138363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Escolha a opção Sempre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9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296863"/>
            <a:ext cx="6809225" cy="5823133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5213131" y="4824248"/>
            <a:ext cx="3857297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8554453" y="5281863"/>
            <a:ext cx="3080084" cy="121519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Abrir 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Histório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do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Git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4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50620" cy="5990516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6526924" y="4235669"/>
            <a:ext cx="3048000" cy="5780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3415862" y="4719146"/>
            <a:ext cx="3058510" cy="19969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8912772" y="3825766"/>
            <a:ext cx="2375338" cy="130328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Copiar esta linha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8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9265227" cy="5990516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6106510" y="3563007"/>
            <a:ext cx="4603531" cy="16501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Elipse 4"/>
          <p:cNvSpPr/>
          <p:nvPr/>
        </p:nvSpPr>
        <p:spPr bwMode="auto">
          <a:xfrm>
            <a:off x="10152993" y="4635062"/>
            <a:ext cx="1818290" cy="1219200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662223"/>
            <a:ext cx="6839905" cy="3134162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3100552" y="2984938"/>
            <a:ext cx="4035972" cy="23963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Elipse 4"/>
          <p:cNvSpPr/>
          <p:nvPr/>
        </p:nvSpPr>
        <p:spPr bwMode="auto">
          <a:xfrm>
            <a:off x="6726621" y="5087007"/>
            <a:ext cx="2154620" cy="112460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Colar 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codigo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0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9" y="609869"/>
            <a:ext cx="11738819" cy="50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49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7" y="710266"/>
            <a:ext cx="11465696" cy="44873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4114800" y="2141621"/>
            <a:ext cx="6954253" cy="83017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8843211" y="4511842"/>
            <a:ext cx="2803357" cy="176864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Digite esta linha e informe o seu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email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no campo correspondente.</a:t>
            </a:r>
          </a:p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email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deve ser 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login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do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GitHub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" name="Conector de seta reta 5"/>
          <p:cNvCxnSpPr>
            <a:stCxn id="4" idx="0"/>
          </p:cNvCxnSpPr>
          <p:nvPr/>
        </p:nvCxnSpPr>
        <p:spPr bwMode="auto">
          <a:xfrm flipH="1" flipV="1">
            <a:off x="9059779" y="2743200"/>
            <a:ext cx="1185111" cy="17686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0818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6" y="583325"/>
            <a:ext cx="11061695" cy="41691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3910263" y="2502568"/>
            <a:ext cx="7218948" cy="75799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8698832" y="4932947"/>
            <a:ext cx="2829839" cy="132347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Digite esta linha e informe o seu nome no campo correspondente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" name="Conector de seta reta 5"/>
          <p:cNvCxnSpPr/>
          <p:nvPr/>
        </p:nvCxnSpPr>
        <p:spPr bwMode="auto">
          <a:xfrm flipH="1" flipV="1">
            <a:off x="7038474" y="3056021"/>
            <a:ext cx="2057400" cy="18769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4303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296863"/>
            <a:ext cx="5238750" cy="4448175"/>
          </a:xfrm>
        </p:spPr>
      </p:pic>
      <p:cxnSp>
        <p:nvCxnSpPr>
          <p:cNvPr id="6" name="Conector de Seta Reta 5"/>
          <p:cNvCxnSpPr/>
          <p:nvPr/>
        </p:nvCxnSpPr>
        <p:spPr bwMode="auto">
          <a:xfrm flipH="1" flipV="1">
            <a:off x="2596055" y="2007476"/>
            <a:ext cx="4876800" cy="16606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tângulo 1"/>
          <p:cNvSpPr/>
          <p:nvPr/>
        </p:nvSpPr>
        <p:spPr bwMode="auto">
          <a:xfrm>
            <a:off x="7146758" y="3200400"/>
            <a:ext cx="3236495" cy="184083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Arial" charset="0"/>
              </a:rPr>
              <a:t>Clique aqui para abrir um menu de opções</a:t>
            </a:r>
            <a:endParaRPr lang="pt-BR" sz="24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08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1700913"/>
            <a:ext cx="3849871" cy="462631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3710152" y="2490952"/>
            <a:ext cx="3972910" cy="5465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7411453" y="2598821"/>
            <a:ext cx="3549315" cy="167239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novamente para salvar as alterações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20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599316"/>
            <a:ext cx="4697287" cy="4486173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4981074" y="3501189"/>
            <a:ext cx="1451257" cy="1879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6087979" y="3308684"/>
            <a:ext cx="2683042" cy="1227221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Veja que as alterações foram salvas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67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599316"/>
            <a:ext cx="4697287" cy="4486173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 bwMode="auto">
          <a:xfrm flipH="1">
            <a:off x="4872789" y="1503947"/>
            <a:ext cx="2490537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Elipse 6"/>
          <p:cNvSpPr/>
          <p:nvPr/>
        </p:nvSpPr>
        <p:spPr bwMode="auto">
          <a:xfrm>
            <a:off x="6966284" y="974558"/>
            <a:ext cx="2827421" cy="1528010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abrir o menu de opções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3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595273"/>
            <a:ext cx="7234385" cy="4763486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6032938" y="3289738"/>
            <a:ext cx="2680138" cy="199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8410074" y="3200400"/>
            <a:ext cx="2791326" cy="149191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enviar os arquivos por PUSH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47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296863"/>
            <a:ext cx="7478169" cy="5915851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6589986" y="4382814"/>
            <a:ext cx="2753711" cy="42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tângulo 5"/>
          <p:cNvSpPr/>
          <p:nvPr/>
        </p:nvSpPr>
        <p:spPr bwMode="auto">
          <a:xfrm>
            <a:off x="8903368" y="3982453"/>
            <a:ext cx="2213811" cy="125128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fazer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login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20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297252" cy="5746487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 bwMode="auto">
          <a:xfrm>
            <a:off x="8502869" y="3426372"/>
            <a:ext cx="3457903" cy="1912883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Apesar da mensagem de erro, foi realizado a autenticação do Visual 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Code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 com o GitHub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>
            <a:stCxn id="3" idx="1"/>
          </p:cNvCxnSpPr>
          <p:nvPr/>
        </p:nvCxnSpPr>
        <p:spPr bwMode="auto">
          <a:xfrm flipH="1" flipV="1">
            <a:off x="4277710" y="966952"/>
            <a:ext cx="4225159" cy="34158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5997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9265227" cy="5990516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7966841" y="4361793"/>
            <a:ext cx="2848304" cy="1334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10094495" y="4006516"/>
            <a:ext cx="1744579" cy="103471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43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631548"/>
            <a:ext cx="10409125" cy="559490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 bwMode="auto">
          <a:xfrm>
            <a:off x="5329989" y="4788568"/>
            <a:ext cx="2382253" cy="1437885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Atualize esta página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7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631548"/>
            <a:ext cx="10409125" cy="559490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 bwMode="auto">
          <a:xfrm>
            <a:off x="9119936" y="3585410"/>
            <a:ext cx="2382253" cy="1437885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Veja os arquivos atualizados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 flipH="1" flipV="1">
            <a:off x="5666874" y="4259179"/>
            <a:ext cx="3380873" cy="481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tângulo 5"/>
          <p:cNvSpPr/>
          <p:nvPr/>
        </p:nvSpPr>
        <p:spPr bwMode="auto">
          <a:xfrm>
            <a:off x="1876926" y="2683042"/>
            <a:ext cx="3212432" cy="2971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07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Alterando a extensão dos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76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4743450" cy="468630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 bwMode="auto">
          <a:xfrm flipH="1" flipV="1">
            <a:off x="4035972" y="4078014"/>
            <a:ext cx="3111062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tângulo 1"/>
          <p:cNvSpPr/>
          <p:nvPr/>
        </p:nvSpPr>
        <p:spPr bwMode="auto">
          <a:xfrm>
            <a:off x="6749716" y="3982453"/>
            <a:ext cx="2743200" cy="134753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fazer o Download do projeto como um arquivo ZIP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45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517023"/>
            <a:ext cx="4196200" cy="5063970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 bwMode="auto">
          <a:xfrm flipH="1" flipV="1">
            <a:off x="3994484" y="3416968"/>
            <a:ext cx="2899611" cy="4812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6328611" y="3260558"/>
            <a:ext cx="2875547" cy="174457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Altere as extensões destes arquivos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00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31" y="296863"/>
            <a:ext cx="4913229" cy="526709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 bwMode="auto">
          <a:xfrm flipV="1">
            <a:off x="2385848" y="2659117"/>
            <a:ext cx="1713186" cy="6411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Elipse 1"/>
          <p:cNvSpPr/>
          <p:nvPr/>
        </p:nvSpPr>
        <p:spPr bwMode="auto">
          <a:xfrm>
            <a:off x="1299411" y="2899611"/>
            <a:ext cx="2201778" cy="1287378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salvar as alterações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08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5" y="296863"/>
            <a:ext cx="3458058" cy="5763429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3657600" y="1335505"/>
            <a:ext cx="2346158" cy="14678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Elipse 4"/>
          <p:cNvSpPr/>
          <p:nvPr/>
        </p:nvSpPr>
        <p:spPr bwMode="auto">
          <a:xfrm>
            <a:off x="5582653" y="2442411"/>
            <a:ext cx="2346158" cy="1323473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aqui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08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63" y="1184632"/>
            <a:ext cx="5826708" cy="4903348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>
            <a:off x="1332877" y="2690647"/>
            <a:ext cx="3153104" cy="105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8384351" y="2417379"/>
            <a:ext cx="2017986" cy="6516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Elipse 2"/>
          <p:cNvSpPr/>
          <p:nvPr/>
        </p:nvSpPr>
        <p:spPr bwMode="auto">
          <a:xfrm>
            <a:off x="830179" y="2417379"/>
            <a:ext cx="2273968" cy="121892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Digite este texto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9865895" y="2743199"/>
            <a:ext cx="2033337" cy="129941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salvar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72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0" y="1261754"/>
            <a:ext cx="7264366" cy="4082244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5044966" y="851338"/>
            <a:ext cx="4445875" cy="120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6117021" y="2942897"/>
            <a:ext cx="2848303" cy="10615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Elipse 2"/>
          <p:cNvSpPr/>
          <p:nvPr/>
        </p:nvSpPr>
        <p:spPr bwMode="auto">
          <a:xfrm>
            <a:off x="8965324" y="385011"/>
            <a:ext cx="2127792" cy="1371600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abrir o menu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Elipse 6"/>
          <p:cNvSpPr/>
          <p:nvPr/>
        </p:nvSpPr>
        <p:spPr bwMode="auto">
          <a:xfrm>
            <a:off x="8528177" y="3725780"/>
            <a:ext cx="2127792" cy="1371600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enviar por PUSH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93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631548"/>
            <a:ext cx="10409125" cy="559490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 bwMode="auto">
          <a:xfrm>
            <a:off x="9721516" y="3729789"/>
            <a:ext cx="2249905" cy="1648327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Veja os arquivos com as novas extensões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>
            <a:stCxn id="3" idx="2"/>
          </p:cNvCxnSpPr>
          <p:nvPr/>
        </p:nvCxnSpPr>
        <p:spPr bwMode="auto">
          <a:xfrm flipH="1" flipV="1">
            <a:off x="5570621" y="4138863"/>
            <a:ext cx="4150895" cy="415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tângulo 5"/>
          <p:cNvSpPr/>
          <p:nvPr/>
        </p:nvSpPr>
        <p:spPr bwMode="auto">
          <a:xfrm>
            <a:off x="1997242" y="2634916"/>
            <a:ext cx="3404937" cy="314024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3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 bwMode="auto">
          <a:xfrm flipH="1" flipV="1">
            <a:off x="2932386" y="1902372"/>
            <a:ext cx="2564524" cy="15450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tângulo 1"/>
          <p:cNvSpPr/>
          <p:nvPr/>
        </p:nvSpPr>
        <p:spPr bwMode="auto">
          <a:xfrm>
            <a:off x="5101389" y="3031958"/>
            <a:ext cx="3056022" cy="172051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Projeto baixado, clique com bo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tão direito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0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551425"/>
            <a:ext cx="5886450" cy="423862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4372303" y="4319753"/>
            <a:ext cx="2659118" cy="6201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6701589" y="4319753"/>
            <a:ext cx="2610853" cy="147029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Extrair o arquivo para uma pasta com o mesmo nome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2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2743200" y="2207172"/>
            <a:ext cx="3563007" cy="24489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5654842" y="4151311"/>
            <a:ext cx="2610853" cy="147029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para abrir a pasta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6863"/>
            <a:ext cx="7934325" cy="56483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 bwMode="auto">
          <a:xfrm>
            <a:off x="2070538" y="2648607"/>
            <a:ext cx="2259724" cy="184982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>
            <a:endCxn id="3" idx="3"/>
          </p:cNvCxnSpPr>
          <p:nvPr/>
        </p:nvCxnSpPr>
        <p:spPr bwMode="auto">
          <a:xfrm flipH="1">
            <a:off x="4330262" y="3026979"/>
            <a:ext cx="5076497" cy="5465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tângulo 5"/>
          <p:cNvSpPr/>
          <p:nvPr/>
        </p:nvSpPr>
        <p:spPr bwMode="auto">
          <a:xfrm>
            <a:off x="8807116" y="2385876"/>
            <a:ext cx="2610853" cy="147029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Copie somente estes arquivos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Transferindo os arquivos para a pasta </a:t>
            </a:r>
            <a:r>
              <a:rPr lang="pt-BR" dirty="0" err="1" smtClean="0"/>
              <a:t>ProjetoBS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857155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8100">
          <a:solidFill>
            <a:schemeClr val="accent2">
              <a:lumMod val="75000"/>
            </a:schemeClr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>
            <a:solidFill>
              <a:schemeClr val="tx1"/>
            </a:solidFill>
            <a:latin typeface="Arial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DCA9ECAF-A2E0-2043-881C-161AF16B50BF}"/>
    </a:ext>
  </a:extLst>
</a:theme>
</file>

<file path=ppt/theme/theme2.xml><?xml version="1.0" encoding="utf-8"?>
<a:theme xmlns:a="http://schemas.openxmlformats.org/drawingml/2006/main" name="CEETPS_gray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1A6007B-EA4A-5F46-90E0-18BE4CA29D07}"/>
    </a:ext>
  </a:extLst>
</a:theme>
</file>

<file path=ppt/theme/theme3.xml><?xml version="1.0" encoding="utf-8"?>
<a:theme xmlns:a="http://schemas.openxmlformats.org/drawingml/2006/main" name="CEETPS_red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5EA5769D-58E0-EA4A-B935-3CF1341B676E}"/>
    </a:ext>
  </a:extLst>
</a:theme>
</file>

<file path=ppt/theme/theme4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9AAC0FA-3193-5D4E-91F2-D7D613F50D3B}"/>
    </a:ext>
  </a:extLst>
</a:theme>
</file>

<file path=ppt/theme/theme5.xml><?xml version="1.0" encoding="utf-8"?>
<a:theme xmlns:a="http://schemas.openxmlformats.org/drawingml/2006/main" name="Particular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711F3677-D87F-2244-BA06-591ABAAEE200}"/>
    </a:ext>
  </a:extLst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CEETPS_blue</Template>
  <TotalTime>797</TotalTime>
  <Words>258</Words>
  <Application>Microsoft Office PowerPoint</Application>
  <PresentationFormat>Widescreen</PresentationFormat>
  <Paragraphs>49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Calibri</vt:lpstr>
      <vt:lpstr>Times New Roman</vt:lpstr>
      <vt:lpstr>Wingdings</vt:lpstr>
      <vt:lpstr>CEETPS_blue</vt:lpstr>
      <vt:lpstr>CEETPS_gray</vt:lpstr>
      <vt:lpstr>CEETPS_red</vt:lpstr>
      <vt:lpstr>CEETPS_green</vt:lpstr>
      <vt:lpstr>Particular_blue</vt:lpstr>
      <vt:lpstr>Baixando os arquivos do replit.com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Transferindo os arquivos para a pasta ProjetoBS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Voltando para o Visual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Alterando a extensão dos arquivos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ProjetoBS – IW2 – SW1 – GCW2</dc:title>
  <dc:creator>Guilherme Henrique de Souza</dc:creator>
  <cp:lastModifiedBy>COORD-PC1</cp:lastModifiedBy>
  <cp:revision>17</cp:revision>
  <cp:lastPrinted>2018-03-24T13:22:39Z</cp:lastPrinted>
  <dcterms:created xsi:type="dcterms:W3CDTF">2023-10-10T00:39:40Z</dcterms:created>
  <dcterms:modified xsi:type="dcterms:W3CDTF">2023-10-11T12:54:59Z</dcterms:modified>
</cp:coreProperties>
</file>