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8" r:id="rId2"/>
    <p:sldMasterId id="2147483663" r:id="rId3"/>
    <p:sldMasterId id="2147483670" r:id="rId4"/>
    <p:sldMasterId id="2147483680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2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0"/>
      </p:cViewPr>
      <p:guideLst>
        <p:guide orient="horz" pos="981"/>
        <p:guide pos="302"/>
        <p:guide orient="horz" pos="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77263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04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4481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6416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8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3201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36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984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964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04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3388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7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64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guihenry@gmail.com </a:t>
            </a:r>
          </a:p>
        </p:txBody>
      </p:sp>
    </p:spTree>
    <p:extLst>
      <p:ext uri="{BB962C8B-B14F-4D97-AF65-F5344CB8AC3E}">
        <p14:creationId xmlns:p14="http://schemas.microsoft.com/office/powerpoint/2010/main" val="216641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55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09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2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0496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1241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51571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5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546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254233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9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79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8" r:id="rId5"/>
    <p:sldLayoutId id="2147483668" r:id="rId6"/>
    <p:sldLayoutId id="214748366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5" r:id="rId6"/>
    <p:sldLayoutId id="214748367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 guihenry@gmail.com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Curso: </a:t>
            </a:r>
            <a:r>
              <a:rPr lang="pt-BR" dirty="0">
                <a:solidFill>
                  <a:srgbClr val="FF0000"/>
                </a:solidFill>
              </a:rPr>
              <a:t>761 - </a:t>
            </a:r>
            <a:r>
              <a:rPr lang="pt-BR" dirty="0" err="1">
                <a:solidFill>
                  <a:srgbClr val="FF0000"/>
                </a:solidFill>
              </a:rPr>
              <a:t>Introdução</a:t>
            </a:r>
            <a:r>
              <a:rPr lang="pt-BR" dirty="0">
                <a:solidFill>
                  <a:srgbClr val="FF0000"/>
                </a:solidFill>
              </a:rPr>
              <a:t> ao </a:t>
            </a:r>
            <a:r>
              <a:rPr lang="pt-BR" dirty="0" err="1">
                <a:solidFill>
                  <a:srgbClr val="FF0000"/>
                </a:solidFill>
              </a:rPr>
              <a:t>React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/>
              <a:t>Elaborado por Guilherme Henrique de Souza</a:t>
            </a:r>
          </a:p>
        </p:txBody>
      </p:sp>
      <p:sp>
        <p:nvSpPr>
          <p:cNvPr id="22" name="Título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 para Certificação</a:t>
            </a:r>
          </a:p>
        </p:txBody>
      </p:sp>
    </p:spTree>
    <p:extLst>
      <p:ext uri="{BB962C8B-B14F-4D97-AF65-F5344CB8AC3E}">
        <p14:creationId xmlns:p14="http://schemas.microsoft.com/office/powerpoint/2010/main" val="315381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9529F6B-54C4-0E60-EFED-335D564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para Certificação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A888-7A9D-388E-FDA7-5A72277B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dirty="0"/>
              <a:t>Faça um arquivo </a:t>
            </a:r>
            <a:r>
              <a:rPr lang="pt-BR" dirty="0" err="1"/>
              <a:t>docx</a:t>
            </a:r>
            <a:r>
              <a:rPr lang="pt-BR" dirty="0"/>
              <a:t> que contenha prints de todo o conteúdo do curso, conforme orientações abaixo.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1 - Comece instalando o </a:t>
            </a:r>
            <a:r>
              <a:rPr lang="pt-BR" dirty="0" err="1">
                <a:solidFill>
                  <a:srgbClr val="FF0000"/>
                </a:solidFill>
              </a:rPr>
              <a:t>Node.js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(Prints da instalação e teste de versão)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2 - No VS </a:t>
            </a:r>
            <a:r>
              <a:rPr lang="pt-BR" dirty="0" err="1"/>
              <a:t>Code</a:t>
            </a:r>
            <a:r>
              <a:rPr lang="pt-BR" dirty="0"/>
              <a:t>, abra o terminal e teste o comando </a:t>
            </a:r>
            <a:r>
              <a:rPr lang="pt-BR" dirty="0" err="1">
                <a:solidFill>
                  <a:srgbClr val="FF0000"/>
                </a:solidFill>
              </a:rPr>
              <a:t>npm</a:t>
            </a:r>
            <a:r>
              <a:rPr lang="pt-BR" dirty="0"/>
              <a:t> (Print)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3 - </a:t>
            </a:r>
            <a:r>
              <a:rPr lang="pt-BR" dirty="0">
                <a:solidFill>
                  <a:srgbClr val="FF0000"/>
                </a:solidFill>
              </a:rPr>
              <a:t>Crie o projeto </a:t>
            </a:r>
            <a:r>
              <a:rPr lang="pt-BR" dirty="0"/>
              <a:t>do </a:t>
            </a:r>
            <a:r>
              <a:rPr lang="pt-BR" dirty="0" err="1"/>
              <a:t>React</a:t>
            </a:r>
            <a:r>
              <a:rPr lang="pt-BR" dirty="0"/>
              <a:t> (Prints de todos os passos até exibir no navegador)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4 - Depois de criado, abra a pasta do projeto no VS </a:t>
            </a:r>
            <a:r>
              <a:rPr lang="pt-BR" dirty="0" err="1"/>
              <a:t>Code</a:t>
            </a:r>
            <a:r>
              <a:rPr lang="pt-BR" dirty="0"/>
              <a:t> (Print)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5 - Abra o arquivo </a:t>
            </a:r>
            <a:r>
              <a:rPr lang="pt-BR" dirty="0" err="1">
                <a:solidFill>
                  <a:srgbClr val="FF0000"/>
                </a:solidFill>
              </a:rPr>
              <a:t>App.js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(Print)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6 - Faça as alterações como mostrado na aula3. (Print do código e do Navegador)</a:t>
            </a:r>
          </a:p>
          <a:p>
            <a:pPr lvl="1" algn="just">
              <a:lnSpc>
                <a:spcPct val="120000"/>
              </a:lnSpc>
            </a:pPr>
            <a:r>
              <a:rPr lang="pt-BR" dirty="0"/>
              <a:t>7 - Procure nos Prints se identificar.(</a:t>
            </a:r>
            <a:r>
              <a:rPr lang="pt-BR" dirty="0" err="1"/>
              <a:t>Ex</a:t>
            </a:r>
            <a:r>
              <a:rPr lang="pt-BR" dirty="0"/>
              <a:t>: Nome de pasta, nome do Projeto)</a:t>
            </a:r>
          </a:p>
          <a:p>
            <a:pPr marL="449250" lvl="1" indent="0">
              <a:lnSpc>
                <a:spcPct val="12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63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3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44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47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88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957485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DCA9ECAF-A2E0-2043-881C-161AF16B50BF}"/>
    </a:ext>
  </a:extLst>
</a:theme>
</file>

<file path=ppt/theme/theme2.xml><?xml version="1.0" encoding="utf-8"?>
<a:theme xmlns:a="http://schemas.openxmlformats.org/drawingml/2006/main" name="CEETPS_gray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1A6007B-EA4A-5F46-90E0-18BE4CA29D07}"/>
    </a:ext>
  </a:extLst>
</a:theme>
</file>

<file path=ppt/theme/theme3.xml><?xml version="1.0" encoding="utf-8"?>
<a:theme xmlns:a="http://schemas.openxmlformats.org/drawingml/2006/main" name="CEETPS_red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5EA5769D-58E0-EA4A-B935-3CF1341B676E}"/>
    </a:ext>
  </a:extLst>
</a:theme>
</file>

<file path=ppt/theme/theme4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9AAC0FA-3193-5D4E-91F2-D7D613F50D3B}"/>
    </a:ext>
  </a:extLst>
</a:theme>
</file>

<file path=ppt/theme/theme5.xml><?xml version="1.0" encoding="utf-8"?>
<a:theme xmlns:a="http://schemas.openxmlformats.org/drawingml/2006/main" name="Particular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711F3677-D87F-2244-BA06-591ABAAEE200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Aula - Slide Azul Wide</Template>
  <TotalTime>70</TotalTime>
  <Words>155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CEETPS_blue</vt:lpstr>
      <vt:lpstr>CEETPS_gray</vt:lpstr>
      <vt:lpstr>CEETPS_red</vt:lpstr>
      <vt:lpstr>CEETPS_green</vt:lpstr>
      <vt:lpstr>Particular_blue</vt:lpstr>
      <vt:lpstr>Atividade para Certificação</vt:lpstr>
      <vt:lpstr>Atividade para Certificação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Certificação</dc:title>
  <dc:creator>Usuário do Windows</dc:creator>
  <cp:lastModifiedBy>Guilherme Henrique de Souza</cp:lastModifiedBy>
  <cp:revision>11</cp:revision>
  <cp:lastPrinted>2018-03-24T13:22:39Z</cp:lastPrinted>
  <dcterms:created xsi:type="dcterms:W3CDTF">2023-05-15T12:58:40Z</dcterms:created>
  <dcterms:modified xsi:type="dcterms:W3CDTF">2023-10-16T15:59:49Z</dcterms:modified>
</cp:coreProperties>
</file>