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2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0"/>
      </p:cViewPr>
      <p:guideLst>
        <p:guide orient="horz" pos="981"/>
        <p:guide pos="302"/>
        <p:guide orient="horz"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Curso: </a:t>
            </a:r>
            <a:r>
              <a:rPr lang="pt-BR" dirty="0">
                <a:solidFill>
                  <a:srgbClr val="FF0000"/>
                </a:solidFill>
              </a:rPr>
              <a:t>763 - </a:t>
            </a:r>
            <a:r>
              <a:rPr lang="pt-BR" dirty="0" err="1">
                <a:solidFill>
                  <a:srgbClr val="FF0000"/>
                </a:solidFill>
              </a:rPr>
              <a:t>Introdução</a:t>
            </a:r>
            <a:r>
              <a:rPr lang="pt-BR" dirty="0">
                <a:solidFill>
                  <a:srgbClr val="FF0000"/>
                </a:solidFill>
              </a:rPr>
              <a:t> ao </a:t>
            </a:r>
            <a:r>
              <a:rPr lang="pt-BR" dirty="0" err="1">
                <a:solidFill>
                  <a:srgbClr val="FF0000"/>
                </a:solidFill>
              </a:rPr>
              <a:t>React</a:t>
            </a:r>
            <a:r>
              <a:rPr lang="pt-BR" dirty="0">
                <a:solidFill>
                  <a:srgbClr val="FF0000"/>
                </a:solidFill>
              </a:rPr>
              <a:t> - parte 2</a:t>
            </a:r>
          </a:p>
          <a:p>
            <a:endParaRPr lang="pt-BR" dirty="0"/>
          </a:p>
          <a:p>
            <a:r>
              <a:rPr lang="pt-BR" dirty="0"/>
              <a:t>Elaborado por Guilherme Henrique de Souza</a:t>
            </a:r>
          </a:p>
        </p:txBody>
      </p:sp>
      <p:sp>
        <p:nvSpPr>
          <p:cNvPr id="22" name="Título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para Certificação</a:t>
            </a:r>
          </a:p>
        </p:txBody>
      </p:sp>
    </p:spTree>
    <p:extLst>
      <p:ext uri="{BB962C8B-B14F-4D97-AF65-F5344CB8AC3E}">
        <p14:creationId xmlns:p14="http://schemas.microsoft.com/office/powerpoint/2010/main" val="31538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9529F6B-54C4-0E60-EFED-335D564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para Certificação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A888-7A9D-388E-FDA7-5A72277B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Faça um arquivo </a:t>
            </a:r>
            <a:r>
              <a:rPr lang="pt-BR" dirty="0" err="1"/>
              <a:t>docx</a:t>
            </a:r>
            <a:r>
              <a:rPr lang="pt-BR" dirty="0"/>
              <a:t> que contenha prints de todo o conteúdo do curso, conforme orientações abaixo.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1 - Crie o projeto do </a:t>
            </a:r>
            <a:r>
              <a:rPr lang="pt-BR" dirty="0" err="1"/>
              <a:t>React</a:t>
            </a:r>
            <a:r>
              <a:rPr lang="pt-BR" dirty="0"/>
              <a:t> (Prints de todos os passos até exibir no </a:t>
            </a:r>
            <a:r>
              <a:rPr lang="pt-BR"/>
              <a:t>navegador)</a:t>
            </a:r>
            <a:endParaRPr lang="pt-BR" dirty="0"/>
          </a:p>
          <a:p>
            <a:pPr lvl="1" algn="just">
              <a:lnSpc>
                <a:spcPct val="120000"/>
              </a:lnSpc>
            </a:pPr>
            <a:r>
              <a:rPr lang="pt-BR" dirty="0"/>
              <a:t>2 - Depois de criado, abra a pasta do projeto no VS </a:t>
            </a:r>
            <a:r>
              <a:rPr lang="pt-BR" dirty="0" err="1"/>
              <a:t>Code</a:t>
            </a:r>
            <a:r>
              <a:rPr lang="pt-BR" dirty="0"/>
              <a:t> (Print)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3 - Abra os arquivos </a:t>
            </a:r>
            <a:r>
              <a:rPr lang="pt-BR" dirty="0" err="1"/>
              <a:t>App.js</a:t>
            </a:r>
            <a:r>
              <a:rPr lang="pt-BR" dirty="0"/>
              <a:t>, </a:t>
            </a:r>
            <a:r>
              <a:rPr lang="pt-BR" dirty="0" err="1"/>
              <a:t>index.js</a:t>
            </a:r>
            <a:r>
              <a:rPr lang="pt-BR" dirty="0"/>
              <a:t> e </a:t>
            </a:r>
            <a:r>
              <a:rPr lang="pt-BR" dirty="0" err="1"/>
              <a:t>index.html</a:t>
            </a:r>
            <a:r>
              <a:rPr lang="pt-BR" dirty="0"/>
              <a:t> (Print)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4 - Faça os dois exemplos da aula 2. (Print do código e do Navegador)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5 - Na aula 3 faça o exemplo da soma e de um componente chamando outro.(Print do código e do Navegador) 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6 - Na aula 4 faça todos os exemplos.(Print do código e do Navegador) 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7 - Procure nos Prints se identificar.(</a:t>
            </a:r>
            <a:r>
              <a:rPr lang="pt-BR" dirty="0" err="1"/>
              <a:t>Ex</a:t>
            </a:r>
            <a:r>
              <a:rPr lang="pt-BR" dirty="0"/>
              <a:t>: Nome de pasta, nome do Projeto)</a:t>
            </a:r>
          </a:p>
          <a:p>
            <a:pPr lvl="1" algn="just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6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3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4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4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8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957485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Slide Azul Wide</Template>
  <TotalTime>70</TotalTime>
  <Words>173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Atividade para Certificação</vt:lpstr>
      <vt:lpstr>Atividade para Certificação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Certificação</dc:title>
  <dc:creator>Usuário do Windows</dc:creator>
  <cp:lastModifiedBy>Guilherme Henrique de Souza</cp:lastModifiedBy>
  <cp:revision>12</cp:revision>
  <cp:lastPrinted>2018-03-24T13:22:39Z</cp:lastPrinted>
  <dcterms:created xsi:type="dcterms:W3CDTF">2023-05-15T12:58:40Z</dcterms:created>
  <dcterms:modified xsi:type="dcterms:W3CDTF">2023-10-16T16:00:56Z</dcterms:modified>
</cp:coreProperties>
</file>