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9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527C-4AF5-208E-A397-7387A8C8C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5208C8-E100-8E3A-0B9A-F4DF39B02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7EEEF-8054-BB0B-0714-50B80170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8DCB14-7149-89EA-3807-76A10CF3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D8623C-7B40-609B-E0D7-4C578A05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11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E6284-FAE3-31F1-392F-8A14B1AD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2794BB-160D-6BBC-450B-24547A39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457FB-0829-DBCF-4307-B18831E4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B5C78-19CB-CCC0-481A-AB3CF600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330C7-EBF8-269A-E6B1-1BE60AD9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0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049ED9-8D46-AABD-F70D-872541980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55D620-8A6A-C618-8CDE-E5636FCB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BAAADC-12C9-87F1-9033-D6F10B91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BEF25-22A8-5CEC-A361-642EB84C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0CA1B-9FA1-E196-B665-948216F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DD0A4-27CB-7BB0-37D8-3845920A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E4A18-B4E3-B5E0-5D10-68EE72AD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44E15-456F-B08C-41C6-35FB2F10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97369-22B5-8180-0245-D146D8BF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1DD07-5DAB-4E03-17BE-FEA0FFC9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8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4AF5F-1323-EE8A-B63B-E9BCCFF0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AE6E7E-1163-B549-CEC8-724A76BD2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B9B7C-8CA2-6A86-FDC9-9564D8D3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FE64E-D0F4-7178-C49A-67CB0AD4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13479C-AAD8-EC1C-3C58-08826D70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42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2C535-C32F-DF25-B06D-BB1A8AA8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1DFA7-9D4E-B44F-CD51-9A51E2204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82AAB4-0C39-B41D-35F7-E43280D03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7D7FC5-037D-AC05-9582-5574CF48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1CDFE4-9081-4FC9-9837-4BFEA127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DC4C1B-4275-E05F-0A19-497948A4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7D0F0-C501-7343-DCBB-7EE06FCC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B0083E-32CC-1455-D8B5-87ED5B3D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107128-554F-0E60-CFD5-EE6FECA7F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04B3BC-9843-6972-7B8D-3EF5BDC9C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27E206-5D4E-FD41-9339-9F85AF2F3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E487E9-9C0F-2B85-F4F9-CF54646B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870FE3-99BF-2702-213D-18D03F68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3D7F1E-3D0C-E602-BE38-5903CD48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8DC37-78FF-B3C8-E5D7-4AF7D4BC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3F44A2-C18B-6073-C205-438699AF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7F3898-610D-32B6-ACCE-E9A7D893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D1F9E3-3067-03DA-67D9-684A0FD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79E1-0595-86A3-25FF-B96EAA8F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AF4014-8715-2216-8E36-5D563844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816824-823A-36A3-7779-4A51F84C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B8D7-B1CE-0963-151C-458B1461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9EBF1-1A8C-153A-6154-CA236034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3C549-9CA1-0A25-4E0D-7A434942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221023-825D-7836-6D54-92B7478F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0C24FA-170E-0679-4691-6ADB6A0C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5D0F0-598F-0C72-A890-AC5A8621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2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C2E32-2803-F125-68D5-97EF5716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DECBF3-EF74-68AB-C0BF-55DC3BE73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EF8AC-74A0-D87D-7265-F68D06C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F0C2DE-9207-9398-DD54-3CD94B3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092B9D-7C61-B018-8050-D5668145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A7B69-2684-5C46-C12D-52E3F333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81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BAE440-2910-C9DF-FF21-187760C5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FF386-BC7F-751E-8F5F-515658F0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0CCB2-3A69-D6CD-B9BB-C090F360B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4838-9F32-6C41-A76D-F9E7442BD43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68DFBB-D03B-64A0-A4FC-F1E32F98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76219-B0E4-D062-438A-A2EAC5E78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421CD-84BE-5F42-9FDF-FEDAA9F02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87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1A201-9FD7-5496-DDF1-03662EA59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C56046A-F3F8-3C88-8375-477D5AE8A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8C2FA1-E206-F160-3088-B3F7DE3E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do Curso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8E3336-9605-ABE0-2A85-B783C141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4" y="1528273"/>
            <a:ext cx="7772400" cy="38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9529F6B-54C4-0E60-EFED-335D564A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DA888-7A9D-388E-FDA7-5A72277B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Atividade para Certificação</a:t>
            </a:r>
          </a:p>
          <a:p>
            <a:pPr algn="just">
              <a:lnSpc>
                <a:spcPct val="120000"/>
              </a:lnSpc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Faça um arquivo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docx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contenha prints de todo o conteúdo do curso, conforme orientações abaixo.</a:t>
            </a:r>
          </a:p>
          <a:p>
            <a:pPr algn="just">
              <a:lnSpc>
                <a:spcPct val="120000"/>
              </a:lnSpc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1 - Comece instalando o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(Prints da instalação e teste de versão)</a:t>
            </a:r>
          </a:p>
          <a:p>
            <a:pPr algn="just">
              <a:lnSpc>
                <a:spcPct val="120000"/>
              </a:lnSpc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2 - No VS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abra o terminal e teste o comando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npm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(Print)</a:t>
            </a:r>
          </a:p>
          <a:p>
            <a:pPr algn="just">
              <a:lnSpc>
                <a:spcPct val="120000"/>
              </a:lnSpc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3 - Crie o projeto do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(Prints de todos os passos até exibir no navegador)</a:t>
            </a:r>
          </a:p>
          <a:p>
            <a:pPr algn="just">
              <a:lnSpc>
                <a:spcPct val="120000"/>
              </a:lnSpc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4 - Depois de criado, abra a pasta do projeto no VS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(Print)</a:t>
            </a:r>
          </a:p>
          <a:p>
            <a:pPr algn="just">
              <a:lnSpc>
                <a:spcPct val="120000"/>
              </a:lnSpc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5 - Abra o arquivo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App.js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(Print)</a:t>
            </a:r>
          </a:p>
          <a:p>
            <a:pPr algn="just">
              <a:lnSpc>
                <a:spcPct val="120000"/>
              </a:lnSpc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6 - Faça as alterações como mostrado na aula3. (Print do código e do Navegador)</a:t>
            </a:r>
          </a:p>
          <a:p>
            <a:pPr algn="just">
              <a:lnSpc>
                <a:spcPct val="120000"/>
              </a:lnSpc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7 - Procure nos Prints se identificar.(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Nome de pasta, nome do Projeto)</a:t>
            </a:r>
          </a:p>
          <a:p>
            <a:pPr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63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1A201-9FD7-5496-DDF1-03662EA59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 2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C56046A-F3F8-3C88-8375-477D5AE8A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5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DCBB1-9835-64AA-9338-1529CE8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do Curso 2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191F29-1981-B374-3F4E-9B531048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61440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7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57BA0D2-F48D-B0B5-CDFF-95FFFAA4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55B2FF-53C2-70BC-6BED-43A08B69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1 - Crie o projeto do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(Prints de todos os passos até exibir no navegador)</a:t>
            </a:r>
          </a:p>
          <a:p>
            <a:pPr algn="just"/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2 - Depois de criado, abra a pasta do projeto no VS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(Print)</a:t>
            </a:r>
          </a:p>
          <a:p>
            <a:pPr algn="just"/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3 - Abra os arquivos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App.js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index.js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index.html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(Print)</a:t>
            </a:r>
          </a:p>
          <a:p>
            <a:pPr algn="just"/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4 - Faça os dois exemplos da aula 2. (Print do código e do Navegador)</a:t>
            </a:r>
          </a:p>
          <a:p>
            <a:pPr algn="just"/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5 - Na aula 3 faça o exemplo da soma e de um componente chamando outro.(Print do código e do Navegador) </a:t>
            </a:r>
          </a:p>
          <a:p>
            <a:pPr algn="just"/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6 - Na aula 4 faça todos os exemplos.(Print do código e do Navegador) </a:t>
            </a:r>
          </a:p>
          <a:p>
            <a:pPr algn="just"/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7 - Procure nos Prints se identificar.(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Nome de pasta, nome do Projeto)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07230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280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Atividade 1</vt:lpstr>
      <vt:lpstr>Atividade do Curso 1</vt:lpstr>
      <vt:lpstr>Apresentação do PowerPoint</vt:lpstr>
      <vt:lpstr>Atividade 2</vt:lpstr>
      <vt:lpstr>Atividade do Curso 2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</dc:title>
  <dc:creator>Guilherme Henrique de Souza</dc:creator>
  <cp:lastModifiedBy>Guilherme Henrique de Souza</cp:lastModifiedBy>
  <cp:revision>1</cp:revision>
  <dcterms:created xsi:type="dcterms:W3CDTF">2023-10-16T15:52:23Z</dcterms:created>
  <dcterms:modified xsi:type="dcterms:W3CDTF">2023-10-16T15:57:07Z</dcterms:modified>
</cp:coreProperties>
</file>