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5C6B8-AD06-414D-B87F-2A95644D0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BEC99E-32C2-435A-9ABD-384125194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E79B3-6718-4C96-B6CE-C9BBB3D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D3-C911-4E4E-BFAF-B032661F313A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F5881F-B104-4319-850D-AAE95984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34CD89-4841-4139-88D6-BE2BC8AB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214B-F313-40A7-82DC-4268D2DE1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93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FB1DA-9F81-4D39-AD53-AD04C748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7D883A-E87E-4CA2-BADB-D251A8A9A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EF58E-0B34-423C-955E-42D4FF18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D3-C911-4E4E-BFAF-B032661F313A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22550-9CAA-4A43-AB88-84051520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4D2A2-99C4-4B83-B4B1-AA04C941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214B-F313-40A7-82DC-4268D2DE1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5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2969C6-6683-4132-BC4F-B7D1D2275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C82067-3910-4A87-9498-369E1A493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5CD52-F4C2-4F94-99B3-F7D9834F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D3-C911-4E4E-BFAF-B032661F313A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4F85EC-8000-4F55-9030-29D323D8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DCAF80-3B38-455D-9B30-8635CA56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214B-F313-40A7-82DC-4268D2DE1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11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10BA2-F20C-4BD6-A11D-A0E4481D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82561-F72A-42D6-9DDE-FCF95A2F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2F144A-62DF-40A7-8A3E-76458D39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D3-C911-4E4E-BFAF-B032661F313A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DD6674-55F4-4C6C-AC69-819AB40F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0EF2D-53AD-48AC-ABF4-EB36E0D4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214B-F313-40A7-82DC-4268D2DE1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67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069FB-31C8-4BEF-9C27-3B31B8A4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034F4F-8E59-4B01-A30C-547346B6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DCD58-A634-4589-B1E9-E3ACED7E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D3-C911-4E4E-BFAF-B032661F313A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3F79A1-4B26-49A5-B916-77E46620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7F0F7C-8324-41A8-8483-757E1A48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214B-F313-40A7-82DC-4268D2DE1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A384-F1FA-4AFB-90C8-8BFCCB1E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95122-14AE-4267-8903-58BF31CF6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FA685A-6164-4400-96F6-739ABA28D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2A4939-1A4A-41CC-A121-26912A82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D3-C911-4E4E-BFAF-B032661F313A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E762B8-E4AB-492E-8730-0FD36478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9A8C44-C7E4-414C-91AE-A27577A5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214B-F313-40A7-82DC-4268D2DE1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4B8CF-8F9A-474A-956D-B2EAADC6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E1DA9-1637-45AC-9979-4BD1FF1FD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03F380-43FC-4391-9C9E-295F35950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7ABDE0-2FA8-422F-BD35-EBF01C7B2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082030-0AF3-4AFF-BE4A-FB81F5AA3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AB0291-45C5-47B8-948B-D0FC8191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D3-C911-4E4E-BFAF-B032661F313A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A488EE-7DFA-4515-B9A9-AECA2B87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28491-FB0F-4498-BD77-12CDE71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214B-F313-40A7-82DC-4268D2DE1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82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FC019-9B99-4259-A7E2-A61B3E22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117FA0-175F-4197-B170-DAB1525E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D3-C911-4E4E-BFAF-B032661F313A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F03ECA-AAAA-46D4-A76D-5FF221ED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3B6F56-E9FB-4720-BE8F-6C8D073E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214B-F313-40A7-82DC-4268D2DE1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4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CA8A52-A877-4CA8-8E19-50C41BAA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D3-C911-4E4E-BFAF-B032661F313A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AAD415-1B3C-422C-A27E-1ACD02AF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E0BEA3-0276-4916-97EE-E13687E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214B-F313-40A7-82DC-4268D2DE1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48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42299-957D-4705-AC10-D0B434F3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59267-13F0-4153-8EC2-C8CC12858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769DEE-844B-44C1-A57D-06A682BB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D4CA92-820D-49A6-9B1F-708692A1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D3-C911-4E4E-BFAF-B032661F313A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CD3243-0F92-45F7-8061-991E73C0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067FA-A08F-4031-ACD4-7289DB91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214B-F313-40A7-82DC-4268D2DE1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52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E5968-F284-4F32-8862-833E2BEA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A49074-4812-4B5C-A949-89B00B11F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54E73C-4F46-4A35-B4BE-733CFF7BD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22D62F-032D-40C9-B0A3-DEF70B16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A8D3-C911-4E4E-BFAF-B032661F313A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52078F-B7FD-418B-82BE-30907AB1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8DE8E5-DFFA-4B6B-94E5-182985F7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214B-F313-40A7-82DC-4268D2DE1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14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464660-07CF-4FE1-A38C-78BDEF6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E021D1-5D0D-4AA7-96F8-88B4613C5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7F640E-CFA8-48BC-9E68-5C1271BBD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A8D3-C911-4E4E-BFAF-B032661F313A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EA7FE-311B-4EF7-BC14-43B77752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74ED2C-6EB8-4068-8510-D31550B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214B-F313-40A7-82DC-4268D2DE1D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0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530F-93EB-4D55-AB30-0645F4A38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Salvando as imagens </a:t>
            </a:r>
            <a:r>
              <a:rPr lang="pt-BR"/>
              <a:t>no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8214AE-3C7B-4CC1-BABD-730EB15E9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54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C98CC4-B65A-4D2A-8754-15C34BB9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"/>
            <a:ext cx="9144000" cy="63627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BBF279DA-62C6-47DF-B057-6AD653B73C7A}"/>
              </a:ext>
            </a:extLst>
          </p:cNvPr>
          <p:cNvSpPr/>
          <p:nvPr/>
        </p:nvSpPr>
        <p:spPr>
          <a:xfrm>
            <a:off x="4207933" y="1794933"/>
            <a:ext cx="1075267" cy="863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Seta: para Cima 4">
            <a:extLst>
              <a:ext uri="{FF2B5EF4-FFF2-40B4-BE49-F238E27FC236}">
                <a16:creationId xmlns:a16="http://schemas.microsoft.com/office/drawing/2014/main" id="{8FB9EDAE-7279-43C3-BD94-4F9EF81347F8}"/>
              </a:ext>
            </a:extLst>
          </p:cNvPr>
          <p:cNvSpPr/>
          <p:nvPr/>
        </p:nvSpPr>
        <p:spPr>
          <a:xfrm>
            <a:off x="5698067" y="5469467"/>
            <a:ext cx="728133" cy="855133"/>
          </a:xfrm>
          <a:prstGeom prst="up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23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28601A9-EE7C-44CF-B907-E2328A383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"/>
            <a:ext cx="9144000" cy="636270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894F9942-B01E-4AF8-AE32-6177E5BE1766}"/>
              </a:ext>
            </a:extLst>
          </p:cNvPr>
          <p:cNvSpPr/>
          <p:nvPr/>
        </p:nvSpPr>
        <p:spPr>
          <a:xfrm>
            <a:off x="8492067" y="2683933"/>
            <a:ext cx="1778000" cy="982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3C095EF4-FBAF-4461-969D-FC31BEA12F7C}"/>
              </a:ext>
            </a:extLst>
          </p:cNvPr>
          <p:cNvSpPr/>
          <p:nvPr/>
        </p:nvSpPr>
        <p:spPr>
          <a:xfrm>
            <a:off x="10456333" y="2683933"/>
            <a:ext cx="1413934" cy="914400"/>
          </a:xfrm>
          <a:prstGeom prst="left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13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329A9E4-A72A-48DA-9DC5-7F809CF2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"/>
            <a:ext cx="9144000" cy="6362700"/>
          </a:xfrm>
          <a:prstGeom prst="rect">
            <a:avLst/>
          </a:prstGeom>
        </p:spPr>
      </p:pic>
      <p:sp>
        <p:nvSpPr>
          <p:cNvPr id="3" name="Seta: para Cima 2">
            <a:extLst>
              <a:ext uri="{FF2B5EF4-FFF2-40B4-BE49-F238E27FC236}">
                <a16:creationId xmlns:a16="http://schemas.microsoft.com/office/drawing/2014/main" id="{4D1701AB-9B1F-422A-AC13-D2CDB3258CE6}"/>
              </a:ext>
            </a:extLst>
          </p:cNvPr>
          <p:cNvSpPr/>
          <p:nvPr/>
        </p:nvSpPr>
        <p:spPr>
          <a:xfrm>
            <a:off x="4072467" y="4182533"/>
            <a:ext cx="347133" cy="982134"/>
          </a:xfrm>
          <a:prstGeom prst="up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" name="Seta: para Cima 3">
            <a:extLst>
              <a:ext uri="{FF2B5EF4-FFF2-40B4-BE49-F238E27FC236}">
                <a16:creationId xmlns:a16="http://schemas.microsoft.com/office/drawing/2014/main" id="{5D89F037-FC08-4DE9-8321-3AC8C3D98316}"/>
              </a:ext>
            </a:extLst>
          </p:cNvPr>
          <p:cNvSpPr/>
          <p:nvPr/>
        </p:nvSpPr>
        <p:spPr>
          <a:xfrm>
            <a:off x="5985933" y="4859867"/>
            <a:ext cx="660400" cy="982134"/>
          </a:xfrm>
          <a:prstGeom prst="up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13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D446317-06A6-40A0-99D0-6ED6166D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"/>
            <a:ext cx="9144000" cy="636270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072F41CB-B5C5-45FF-B559-128706EE74E6}"/>
              </a:ext>
            </a:extLst>
          </p:cNvPr>
          <p:cNvSpPr/>
          <p:nvPr/>
        </p:nvSpPr>
        <p:spPr>
          <a:xfrm>
            <a:off x="8398933" y="3539067"/>
            <a:ext cx="2006600" cy="982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6573FCBC-9407-4A79-875D-1B8267717D9F}"/>
              </a:ext>
            </a:extLst>
          </p:cNvPr>
          <p:cNvSpPr/>
          <p:nvPr/>
        </p:nvSpPr>
        <p:spPr>
          <a:xfrm>
            <a:off x="10600267" y="3589867"/>
            <a:ext cx="1329266" cy="956733"/>
          </a:xfrm>
          <a:prstGeom prst="left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53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A15FED3-C010-431D-90CF-9389717C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409575"/>
            <a:ext cx="10715625" cy="603885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0C33B6E7-98DD-4A74-95FF-2EADA778E53A}"/>
              </a:ext>
            </a:extLst>
          </p:cNvPr>
          <p:cNvSpPr/>
          <p:nvPr/>
        </p:nvSpPr>
        <p:spPr>
          <a:xfrm>
            <a:off x="5816600" y="3784600"/>
            <a:ext cx="2980267" cy="176953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Colocar as imagens e a descrição dos produtos aqui</a:t>
            </a:r>
          </a:p>
        </p:txBody>
      </p:sp>
    </p:spTree>
    <p:extLst>
      <p:ext uri="{BB962C8B-B14F-4D97-AF65-F5344CB8AC3E}">
        <p14:creationId xmlns:p14="http://schemas.microsoft.com/office/powerpoint/2010/main" val="173735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643B2D-2D77-41A6-8828-E09B0E94A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"/>
            <a:ext cx="9144000" cy="6362700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EC0714C2-4F84-4E3A-8420-F5647A4A785A}"/>
              </a:ext>
            </a:extLst>
          </p:cNvPr>
          <p:cNvSpPr/>
          <p:nvPr/>
        </p:nvSpPr>
        <p:spPr>
          <a:xfrm>
            <a:off x="3911600" y="4233333"/>
            <a:ext cx="2590800" cy="1515534"/>
          </a:xfrm>
          <a:prstGeom prst="left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Informe uma descrição. Exemplo: a data de hoje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DF54100-DE35-48CF-B6B9-A8401865470F}"/>
              </a:ext>
            </a:extLst>
          </p:cNvPr>
          <p:cNvSpPr/>
          <p:nvPr/>
        </p:nvSpPr>
        <p:spPr>
          <a:xfrm>
            <a:off x="1524000" y="4563533"/>
            <a:ext cx="2015067" cy="812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40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DD12983-CE37-4A13-85A1-62318A36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"/>
            <a:ext cx="9144000" cy="636270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8F612C0B-805A-4CE5-9854-7935E4EEDCE4}"/>
              </a:ext>
            </a:extLst>
          </p:cNvPr>
          <p:cNvSpPr/>
          <p:nvPr/>
        </p:nvSpPr>
        <p:spPr>
          <a:xfrm>
            <a:off x="8881533" y="2650067"/>
            <a:ext cx="1312334" cy="1041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37D2CE50-9F3E-4043-869A-2C92FF18A93C}"/>
              </a:ext>
            </a:extLst>
          </p:cNvPr>
          <p:cNvSpPr/>
          <p:nvPr/>
        </p:nvSpPr>
        <p:spPr>
          <a:xfrm>
            <a:off x="10303933" y="2650067"/>
            <a:ext cx="1413934" cy="1041400"/>
          </a:xfrm>
          <a:prstGeom prst="left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84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D750A5-7A79-46AF-B7F7-0CEC1EE5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"/>
            <a:ext cx="9144000" cy="636270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F921EAD4-E859-4ECD-A53E-3296D0C0C7AA}"/>
              </a:ext>
            </a:extLst>
          </p:cNvPr>
          <p:cNvSpPr/>
          <p:nvPr/>
        </p:nvSpPr>
        <p:spPr>
          <a:xfrm>
            <a:off x="9084733" y="5393267"/>
            <a:ext cx="2599267" cy="115993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11549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A292A68-233C-44D4-B8F7-BB8C8030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38137"/>
            <a:ext cx="9925050" cy="618172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9B08A2D-BBD0-42A1-8972-15EA2311281D}"/>
              </a:ext>
            </a:extLst>
          </p:cNvPr>
          <p:cNvSpPr/>
          <p:nvPr/>
        </p:nvSpPr>
        <p:spPr>
          <a:xfrm>
            <a:off x="9025467" y="1126067"/>
            <a:ext cx="8382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Cima 5">
            <a:extLst>
              <a:ext uri="{FF2B5EF4-FFF2-40B4-BE49-F238E27FC236}">
                <a16:creationId xmlns:a16="http://schemas.microsoft.com/office/drawing/2014/main" id="{1B0CD0B5-84E7-4454-9848-54DF4C567EAB}"/>
              </a:ext>
            </a:extLst>
          </p:cNvPr>
          <p:cNvSpPr/>
          <p:nvPr/>
        </p:nvSpPr>
        <p:spPr>
          <a:xfrm>
            <a:off x="9025467" y="2082800"/>
            <a:ext cx="838200" cy="1066800"/>
          </a:xfrm>
          <a:prstGeom prst="up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7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200A26-92C0-47D1-A51D-6F13221F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38137"/>
            <a:ext cx="9925050" cy="6181725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4F0CFD7-DDD3-4BD4-AD69-929E9074B096}"/>
              </a:ext>
            </a:extLst>
          </p:cNvPr>
          <p:cNvSpPr/>
          <p:nvPr/>
        </p:nvSpPr>
        <p:spPr>
          <a:xfrm>
            <a:off x="3522133" y="4013200"/>
            <a:ext cx="1253067" cy="905933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47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3C1184-CC91-401B-949A-C8FAF1EC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38137"/>
            <a:ext cx="99250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8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374F513-84AB-4C14-800A-7C43D4C8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"/>
            <a:ext cx="9144000" cy="63627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C0803258-DC0D-42C2-9826-8CF0BA3429AC}"/>
              </a:ext>
            </a:extLst>
          </p:cNvPr>
          <p:cNvSpPr/>
          <p:nvPr/>
        </p:nvSpPr>
        <p:spPr>
          <a:xfrm>
            <a:off x="364067" y="3429000"/>
            <a:ext cx="1430866" cy="965200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A634219-F966-437B-BD47-4869D1E59BBC}"/>
              </a:ext>
            </a:extLst>
          </p:cNvPr>
          <p:cNvSpPr/>
          <p:nvPr/>
        </p:nvSpPr>
        <p:spPr>
          <a:xfrm>
            <a:off x="1676400" y="3429000"/>
            <a:ext cx="2175933" cy="965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89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076BCE-5D7A-4637-8235-E49EC147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38137"/>
            <a:ext cx="9925050" cy="6181725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29C74C6F-ABE5-4E08-A75F-E8967363E7DC}"/>
              </a:ext>
            </a:extLst>
          </p:cNvPr>
          <p:cNvSpPr/>
          <p:nvPr/>
        </p:nvSpPr>
        <p:spPr>
          <a:xfrm>
            <a:off x="7620000" y="2785533"/>
            <a:ext cx="1371600" cy="1092200"/>
          </a:xfrm>
          <a:prstGeom prst="left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33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84F070-B99B-4188-99B4-9AAE0F04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38137"/>
            <a:ext cx="9925050" cy="6181725"/>
          </a:xfrm>
          <a:prstGeom prst="rect">
            <a:avLst/>
          </a:prstGeom>
        </p:spPr>
      </p:pic>
      <p:sp>
        <p:nvSpPr>
          <p:cNvPr id="3" name="Seta: para Cima 2">
            <a:extLst>
              <a:ext uri="{FF2B5EF4-FFF2-40B4-BE49-F238E27FC236}">
                <a16:creationId xmlns:a16="http://schemas.microsoft.com/office/drawing/2014/main" id="{B48C21D7-10AB-4A72-A5C0-BFF6209CC124}"/>
              </a:ext>
            </a:extLst>
          </p:cNvPr>
          <p:cNvSpPr/>
          <p:nvPr/>
        </p:nvSpPr>
        <p:spPr>
          <a:xfrm>
            <a:off x="6333067" y="2912533"/>
            <a:ext cx="804333" cy="1134534"/>
          </a:xfrm>
          <a:prstGeom prst="up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7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EC40419-EEF6-4D72-B482-974D8DBF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"/>
            <a:ext cx="9144000" cy="63627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8053B487-2244-4E4E-84C3-C549BAAB882E}"/>
              </a:ext>
            </a:extLst>
          </p:cNvPr>
          <p:cNvSpPr/>
          <p:nvPr/>
        </p:nvSpPr>
        <p:spPr>
          <a:xfrm>
            <a:off x="0" y="3945467"/>
            <a:ext cx="1828800" cy="1117600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4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68208A6-30AD-4166-AE91-E54574D8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7650"/>
            <a:ext cx="9144000" cy="63627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88371C0-9AA3-4D87-9BCF-42D395AB2BEA}"/>
              </a:ext>
            </a:extLst>
          </p:cNvPr>
          <p:cNvSpPr/>
          <p:nvPr/>
        </p:nvSpPr>
        <p:spPr>
          <a:xfrm>
            <a:off x="1888067" y="3293533"/>
            <a:ext cx="4267200" cy="8805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BF8453DF-4F2E-4B70-9C09-757956DEB564}"/>
              </a:ext>
            </a:extLst>
          </p:cNvPr>
          <p:cNvSpPr/>
          <p:nvPr/>
        </p:nvSpPr>
        <p:spPr>
          <a:xfrm>
            <a:off x="313267" y="3217333"/>
            <a:ext cx="1456266" cy="1066800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940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 w="38100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Salvando as imagens no GitHub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 01</dc:creator>
  <cp:lastModifiedBy>Lab 01</cp:lastModifiedBy>
  <cp:revision>3</cp:revision>
  <dcterms:created xsi:type="dcterms:W3CDTF">2025-04-29T10:18:46Z</dcterms:created>
  <dcterms:modified xsi:type="dcterms:W3CDTF">2025-04-29T10:38:46Z</dcterms:modified>
</cp:coreProperties>
</file>