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9CC2-9903-4B53-A6CC-42902055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BC5E5-ABB8-4C2C-8EBB-78EE453E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CC89-3BE5-4F8E-8A05-2D3F23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AB685-AB2D-4400-BDA3-B28DEDBA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D3266-E59E-4389-95D8-0E288D3E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7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08D0C-9F78-4899-8847-3D9E3AA1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4ADBE-6833-4F90-BFD0-65F3C3A4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DB5B-E1F2-46F9-974A-62C3CC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5EE5B-A0CA-4EE8-B818-0E25318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C75D1-C42C-4839-9006-A184486C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93A002-23C3-4F45-8B50-2958C966C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8E5C6-070A-44B9-856C-5AB93586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6FB3-4F1F-437E-98C3-E9E648E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544EF-120A-486C-9C66-1F0FF238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C5B43-3EBF-4534-B789-432B415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C037-95C5-4082-BCFA-65A8CF7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89E3A-381F-4A7D-9B40-F9214842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8F72D-4411-4B77-BD46-FF57D0A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B45B2-E909-4412-9A89-68774619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4DA9D-BB37-4D8C-B1F7-8B87428A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EAB2-F0FF-4A10-B226-E2AD550E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AA284C-5EA3-4424-8013-CBE260F5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D2FE3-CC27-44D9-AB3F-11B9956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3F91D-A6BB-4836-B61D-EC8EBD5E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CDA1A-150E-4AE7-A942-63633FF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61784-D1B1-4193-9E17-812A80E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0855F-DCBE-4ED3-933A-EBC1AA351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7DEC1-9B5B-433A-9B45-E2EBCB68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61071-6F1E-4810-B6B6-51DA921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08F14-8B0E-4D96-9CC2-9EA759B6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B9605-518C-4464-9041-8EA29E6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26D2F-4453-4DCD-94A3-DD8313E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D46FF-ECB4-415A-A8D5-FB81DF7D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6ADFE-115B-4A2D-8A89-D01BB47B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EE3482-579A-4A92-8EC9-75A4DB03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CCC754-795A-4005-A3CA-C3FF54E1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7DD5D-62DD-4C4E-92DA-6F2E79C1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0E9C81-16F9-4754-A4AD-E8A7FC2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27327-D88E-4456-AD60-1AAE37F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C7632-6E8A-42DE-AA3F-F99FFA0F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706609-0157-4ED7-906A-BE71323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6A3CD-F254-460A-9005-089D8C1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EAE08C-0BD9-4F1A-B082-724AFDB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2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3E645B-709C-4C29-9AEE-A5CBB37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99715E-5E44-4E2C-A842-B2E958D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AF5E1-51F2-4F1F-93AA-21DA2C5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C574-3032-42B9-92D5-31EA868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2295A-CDDF-43E6-8798-BE1FF1D5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1D0FC-901E-468A-9B17-B400194F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6FDFB-1C56-4794-B7FC-93F1CB3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EAEE8-D094-4115-AC18-0DFFD37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4C5FD-D45C-4EC6-BFB0-560335F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BBCA-C780-493C-B17B-11767B66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1190FA-316F-457B-90CC-4C0A0267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75ADE-4EF9-4196-92D0-89457888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57753-F57A-4AE4-A739-0C6B2EE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31610-87F8-41D7-9405-9E32C32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11C70-9AD3-49EE-AD47-C0DB480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C68821-9015-4BA3-A4E6-14BC4E30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524D8-1E8D-4D11-8F41-DB5A50D8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591AF-8F90-479D-B589-A8AEEB81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251E-FA16-4140-B69A-6B791FB193A5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5633A-668F-40E9-B09D-F00A1EFE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2FFCD-87D7-4504-A6F8-4FE2F937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BFE984-EAAC-4EBE-8FF5-02C893B9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" y="575341"/>
            <a:ext cx="4081037" cy="5707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0BF0D5-1708-4211-AD96-0AAF6A41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87" y="420370"/>
            <a:ext cx="6759453" cy="58622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31ED10-4334-4398-AED0-D3627A29D982}"/>
              </a:ext>
            </a:extLst>
          </p:cNvPr>
          <p:cNvSpPr/>
          <p:nvPr/>
        </p:nvSpPr>
        <p:spPr>
          <a:xfrm>
            <a:off x="1139459" y="2260600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6A7A41-CCEF-4134-837B-32CABF057036}"/>
              </a:ext>
            </a:extLst>
          </p:cNvPr>
          <p:cNvSpPr/>
          <p:nvPr/>
        </p:nvSpPr>
        <p:spPr>
          <a:xfrm>
            <a:off x="1139459" y="3653367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B46681-B968-4F04-BE11-C547DB236211}"/>
              </a:ext>
            </a:extLst>
          </p:cNvPr>
          <p:cNvSpPr/>
          <p:nvPr/>
        </p:nvSpPr>
        <p:spPr>
          <a:xfrm>
            <a:off x="301260" y="1955801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C3F298A-EF90-459B-9BEF-BAE1FE9961E2}"/>
              </a:ext>
            </a:extLst>
          </p:cNvPr>
          <p:cNvSpPr/>
          <p:nvPr/>
        </p:nvSpPr>
        <p:spPr>
          <a:xfrm>
            <a:off x="301259" y="3378200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854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66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01</dc:creator>
  <cp:lastModifiedBy>Lab 01</cp:lastModifiedBy>
  <cp:revision>2</cp:revision>
  <dcterms:created xsi:type="dcterms:W3CDTF">2025-04-07T17:42:37Z</dcterms:created>
  <dcterms:modified xsi:type="dcterms:W3CDTF">2025-04-07T17:54:43Z</dcterms:modified>
</cp:coreProperties>
</file>