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66CCFF"/>
    <a:srgbClr val="33CC3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69CC2-9903-4B53-A6CC-429020556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FBC5E5-ABB8-4C2C-8EBB-78EE453E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6ACC89-3BE5-4F8E-8A05-2D3F2315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251E-FA16-4140-B69A-6B791FB193A5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CAB685-AB2D-4400-BDA3-B28DEDBA6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0D3266-E59E-4389-95D8-0E288D3E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3A83-B5BE-4733-B8C3-79C193CEF9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775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08D0C-9F78-4899-8847-3D9E3AA1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34ADBE-6833-4F90-BFD0-65F3C3A40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E5DB5B-E1F2-46F9-974A-62C3CC97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251E-FA16-4140-B69A-6B791FB193A5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B5EE5B-A0CA-4EE8-B818-0E2531825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CC75D1-C42C-4839-9006-A184486C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3A83-B5BE-4733-B8C3-79C193CEF9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58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D93A002-23C3-4F45-8B50-2958C966CC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D8E5C6-070A-44B9-856C-5AB93586C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2B6FB3-4F1F-437E-98C3-E9E648E0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251E-FA16-4140-B69A-6B791FB193A5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C544EF-120A-486C-9C66-1F0FF238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0C5B43-3EBF-4534-B789-432B4154C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3A83-B5BE-4733-B8C3-79C193CEF9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37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BC037-95C5-4082-BCFA-65A8CF72A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389E3A-381F-4A7D-9B40-F92148429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78F72D-4411-4B77-BD46-FF57D0AE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251E-FA16-4140-B69A-6B791FB193A5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FB45B2-E909-4412-9A89-687746199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14DA9D-BB37-4D8C-B1F7-8B87428A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3A83-B5BE-4733-B8C3-79C193CEF9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224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9EAB2-F0FF-4A10-B226-E2AD550E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AA284C-5EA3-4424-8013-CBE260F58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6D2FE3-CC27-44D9-AB3F-11B9956E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251E-FA16-4140-B69A-6B791FB193A5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B3F91D-A6BB-4836-B61D-EC8EBD5E4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6CDA1A-150E-4AE7-A942-63633FF9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3A83-B5BE-4733-B8C3-79C193CEF9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77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61784-D1B1-4193-9E17-812A80E6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C0855F-DCBE-4ED3-933A-EBC1AA3510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A7DEC1-9B5B-433A-9B45-E2EBCB686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B61071-6F1E-4810-B6B6-51DA9212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251E-FA16-4140-B69A-6B791FB193A5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908F14-8B0E-4D96-9CC2-9EA759B68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2B9605-518C-4464-9041-8EA29E6EF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3A83-B5BE-4733-B8C3-79C193CEF9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88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26D2F-4453-4DCD-94A3-DD8313EB3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ED46FF-ECB4-415A-A8D5-FB81DF7DF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36ADFE-115B-4A2D-8A89-D01BB47B1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EE3482-579A-4A92-8EC9-75A4DB030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2CCC754-795A-4005-A3CA-C3FF54E16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B67DD5D-62DD-4C4E-92DA-6F2E79C1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251E-FA16-4140-B69A-6B791FB193A5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00E9C81-16F9-4754-A4AD-E8A7FC212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9B27327-D88E-4456-AD60-1AAE37FA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3A83-B5BE-4733-B8C3-79C193CEF9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13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C7632-6E8A-42DE-AA3F-F99FFA0F5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C706609-0157-4ED7-906A-BE71323D2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251E-FA16-4140-B69A-6B791FB193A5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1A6A3CD-F254-460A-9005-089D8C1A1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EAE08C-0BD9-4F1A-B082-724AFDB2E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3A83-B5BE-4733-B8C3-79C193CEF9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225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83E645B-709C-4C29-9AEE-A5CBB371C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251E-FA16-4140-B69A-6B791FB193A5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699715E-5E44-4E2C-A842-B2E958DF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26AF5E1-51F2-4F1F-93AA-21DA2C5B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3A83-B5BE-4733-B8C3-79C193CEF9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21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7C574-3032-42B9-92D5-31EA86881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82295A-CDDF-43E6-8798-BE1FF1D56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51D0FC-901E-468A-9B17-B400194F9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76FDFB-1C56-4794-B7FC-93F1CB38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251E-FA16-4140-B69A-6B791FB193A5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7EAEE8-D094-4115-AC18-0DFFD373F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D4C5FD-D45C-4EC6-BFB0-560335FA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3A83-B5BE-4733-B8C3-79C193CEF9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37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5BBCA-C780-493C-B17B-11767B669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91190FA-316F-457B-90CC-4C0A026745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C75ADE-4EF9-4196-92D0-894578886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A57753-F57A-4AE4-A739-0C6B2EE83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251E-FA16-4140-B69A-6B791FB193A5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F31610-87F8-41D7-9405-9E32C3218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411C70-9AD3-49EE-AD47-C0DB4806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3A83-B5BE-4733-B8C3-79C193CEF9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61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BC68821-9015-4BA3-A4E6-14BC4E301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5524D8-1E8D-4D11-8F41-DB5A50D88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0591AF-8F90-479D-B589-A8AEEB815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9251E-FA16-4140-B69A-6B791FB193A5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E5633A-668F-40E9-B09D-F00A1EFE0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12FFCD-87D7-4504-A6F8-4FE2F9371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43A83-B5BE-4733-B8C3-79C193CEF9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ABFE984-EAAC-4EBE-8FF5-02C893B9E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48" y="575341"/>
            <a:ext cx="4081037" cy="570731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70BF0D5-1708-4211-AD96-0AAF6A41F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887" y="420370"/>
            <a:ext cx="6759453" cy="5862289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D31ED10-4334-4398-AED0-D3627A29D982}"/>
              </a:ext>
            </a:extLst>
          </p:cNvPr>
          <p:cNvSpPr/>
          <p:nvPr/>
        </p:nvSpPr>
        <p:spPr>
          <a:xfrm>
            <a:off x="1139459" y="2260600"/>
            <a:ext cx="2717801" cy="431800"/>
          </a:xfrm>
          <a:prstGeom prst="rect">
            <a:avLst/>
          </a:prstGeom>
          <a:solidFill>
            <a:srgbClr val="FFFF66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B6A7A41-CCEF-4134-837B-32CABF057036}"/>
              </a:ext>
            </a:extLst>
          </p:cNvPr>
          <p:cNvSpPr/>
          <p:nvPr/>
        </p:nvSpPr>
        <p:spPr>
          <a:xfrm>
            <a:off x="1139459" y="3653367"/>
            <a:ext cx="2717801" cy="431800"/>
          </a:xfrm>
          <a:prstGeom prst="rect">
            <a:avLst/>
          </a:prstGeom>
          <a:solidFill>
            <a:srgbClr val="FFFF66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7FB46681-B968-4F04-BE11-C547DB236211}"/>
              </a:ext>
            </a:extLst>
          </p:cNvPr>
          <p:cNvSpPr/>
          <p:nvPr/>
        </p:nvSpPr>
        <p:spPr>
          <a:xfrm>
            <a:off x="301260" y="1955801"/>
            <a:ext cx="838199" cy="982133"/>
          </a:xfrm>
          <a:prstGeom prst="rightArrow">
            <a:avLst/>
          </a:prstGeom>
          <a:solidFill>
            <a:srgbClr val="FFFF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5C3F298A-EF90-459B-9BEF-BAE1FE9961E2}"/>
              </a:ext>
            </a:extLst>
          </p:cNvPr>
          <p:cNvSpPr/>
          <p:nvPr/>
        </p:nvSpPr>
        <p:spPr>
          <a:xfrm>
            <a:off x="301259" y="3378200"/>
            <a:ext cx="838199" cy="982133"/>
          </a:xfrm>
          <a:prstGeom prst="rightArrow">
            <a:avLst/>
          </a:prstGeom>
          <a:solidFill>
            <a:srgbClr val="FFFF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965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E96F142-62F9-4977-BBD0-D800194AB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56" y="150497"/>
            <a:ext cx="4505954" cy="452500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163A3F6A-CE95-4449-B448-C838290CDC91}"/>
              </a:ext>
            </a:extLst>
          </p:cNvPr>
          <p:cNvSpPr/>
          <p:nvPr/>
        </p:nvSpPr>
        <p:spPr>
          <a:xfrm>
            <a:off x="445194" y="3619500"/>
            <a:ext cx="1451340" cy="241300"/>
          </a:xfrm>
          <a:prstGeom prst="rect">
            <a:avLst/>
          </a:prstGeom>
          <a:solidFill>
            <a:srgbClr val="FFFF66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16F24E5-D063-4CC6-AC56-902C07333DC3}"/>
              </a:ext>
            </a:extLst>
          </p:cNvPr>
          <p:cNvSpPr/>
          <p:nvPr/>
        </p:nvSpPr>
        <p:spPr>
          <a:xfrm>
            <a:off x="2942860" y="1164166"/>
            <a:ext cx="1841649" cy="791634"/>
          </a:xfrm>
          <a:prstGeom prst="rect">
            <a:avLst/>
          </a:prstGeom>
          <a:solidFill>
            <a:srgbClr val="FFFF66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3AD0EEC-2803-43D3-B63A-6A0C27AC0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086" y="150497"/>
            <a:ext cx="5810895" cy="303426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E033668-1A88-4DAF-9987-04548A788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086" y="3499370"/>
            <a:ext cx="5810895" cy="303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54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C5F0D6E-18C2-4D42-B5AA-1BF7948BE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60" y="61442"/>
            <a:ext cx="11498280" cy="6735115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3E5526F-79FE-4939-A496-575887E0FEA8}"/>
              </a:ext>
            </a:extLst>
          </p:cNvPr>
          <p:cNvSpPr/>
          <p:nvPr/>
        </p:nvSpPr>
        <p:spPr>
          <a:xfrm>
            <a:off x="1444260" y="103777"/>
            <a:ext cx="875607" cy="285690"/>
          </a:xfrm>
          <a:prstGeom prst="rect">
            <a:avLst/>
          </a:prstGeom>
          <a:solidFill>
            <a:srgbClr val="FFFF66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E7CD95C-0AD6-43B9-ABDE-BEB13AB5C058}"/>
              </a:ext>
            </a:extLst>
          </p:cNvPr>
          <p:cNvSpPr/>
          <p:nvPr/>
        </p:nvSpPr>
        <p:spPr>
          <a:xfrm>
            <a:off x="462127" y="1526177"/>
            <a:ext cx="1248140" cy="285690"/>
          </a:xfrm>
          <a:prstGeom prst="rect">
            <a:avLst/>
          </a:prstGeom>
          <a:solidFill>
            <a:srgbClr val="FFFF66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54C971F-5E5F-40E5-A4FE-FA090968E12C}"/>
              </a:ext>
            </a:extLst>
          </p:cNvPr>
          <p:cNvSpPr/>
          <p:nvPr/>
        </p:nvSpPr>
        <p:spPr>
          <a:xfrm>
            <a:off x="462127" y="2161177"/>
            <a:ext cx="1248140" cy="285690"/>
          </a:xfrm>
          <a:prstGeom prst="rect">
            <a:avLst/>
          </a:prstGeom>
          <a:solidFill>
            <a:srgbClr val="FFFF66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B42A429-A3A4-4208-8C71-7B4A4269D932}"/>
              </a:ext>
            </a:extLst>
          </p:cNvPr>
          <p:cNvSpPr/>
          <p:nvPr/>
        </p:nvSpPr>
        <p:spPr>
          <a:xfrm>
            <a:off x="462127" y="2770776"/>
            <a:ext cx="1248140" cy="285690"/>
          </a:xfrm>
          <a:prstGeom prst="rect">
            <a:avLst/>
          </a:prstGeom>
          <a:solidFill>
            <a:srgbClr val="FFFF66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C389D0B-ED81-446A-B665-66F5CFD1E3FD}"/>
              </a:ext>
            </a:extLst>
          </p:cNvPr>
          <p:cNvSpPr/>
          <p:nvPr/>
        </p:nvSpPr>
        <p:spPr>
          <a:xfrm>
            <a:off x="462127" y="3371908"/>
            <a:ext cx="1248140" cy="285690"/>
          </a:xfrm>
          <a:prstGeom prst="rect">
            <a:avLst/>
          </a:prstGeom>
          <a:solidFill>
            <a:srgbClr val="FFFF66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A08DE91-1F84-4AC4-9E78-477F4F964B70}"/>
              </a:ext>
            </a:extLst>
          </p:cNvPr>
          <p:cNvSpPr/>
          <p:nvPr/>
        </p:nvSpPr>
        <p:spPr>
          <a:xfrm>
            <a:off x="462127" y="3973040"/>
            <a:ext cx="1248140" cy="285690"/>
          </a:xfrm>
          <a:prstGeom prst="rect">
            <a:avLst/>
          </a:prstGeom>
          <a:solidFill>
            <a:srgbClr val="FFFF66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00FB6DA-32DA-4D4F-B11E-B713AE16AF52}"/>
              </a:ext>
            </a:extLst>
          </p:cNvPr>
          <p:cNvSpPr/>
          <p:nvPr/>
        </p:nvSpPr>
        <p:spPr>
          <a:xfrm>
            <a:off x="462127" y="4574172"/>
            <a:ext cx="1248140" cy="285690"/>
          </a:xfrm>
          <a:prstGeom prst="rect">
            <a:avLst/>
          </a:prstGeom>
          <a:solidFill>
            <a:srgbClr val="FFFF66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457E36E-9E60-4747-97BD-DAB6C4D291BF}"/>
              </a:ext>
            </a:extLst>
          </p:cNvPr>
          <p:cNvSpPr/>
          <p:nvPr/>
        </p:nvSpPr>
        <p:spPr>
          <a:xfrm>
            <a:off x="462127" y="5183771"/>
            <a:ext cx="1248140" cy="285690"/>
          </a:xfrm>
          <a:prstGeom prst="rect">
            <a:avLst/>
          </a:prstGeom>
          <a:solidFill>
            <a:srgbClr val="FFFF66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B405045-27A3-4A67-85CA-88373A074B6B}"/>
              </a:ext>
            </a:extLst>
          </p:cNvPr>
          <p:cNvSpPr/>
          <p:nvPr/>
        </p:nvSpPr>
        <p:spPr>
          <a:xfrm>
            <a:off x="462127" y="5784903"/>
            <a:ext cx="1248140" cy="285690"/>
          </a:xfrm>
          <a:prstGeom prst="rect">
            <a:avLst/>
          </a:prstGeom>
          <a:solidFill>
            <a:srgbClr val="FFFF66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1BCDAB2-C859-4513-B762-39A76BC9BC81}"/>
              </a:ext>
            </a:extLst>
          </p:cNvPr>
          <p:cNvSpPr/>
          <p:nvPr/>
        </p:nvSpPr>
        <p:spPr>
          <a:xfrm>
            <a:off x="462127" y="6386035"/>
            <a:ext cx="1248140" cy="285690"/>
          </a:xfrm>
          <a:prstGeom prst="rect">
            <a:avLst/>
          </a:prstGeom>
          <a:solidFill>
            <a:srgbClr val="FFFF66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6DF7B36-AA75-4BE4-BA02-D23557BC19F9}"/>
              </a:ext>
            </a:extLst>
          </p:cNvPr>
          <p:cNvSpPr/>
          <p:nvPr/>
        </p:nvSpPr>
        <p:spPr>
          <a:xfrm>
            <a:off x="1994594" y="1517710"/>
            <a:ext cx="1248140" cy="285690"/>
          </a:xfrm>
          <a:prstGeom prst="rect">
            <a:avLst/>
          </a:prstGeom>
          <a:solidFill>
            <a:srgbClr val="33CC33">
              <a:alpha val="4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4E0BCDF-B3F7-4A91-B5A0-2F024A191435}"/>
              </a:ext>
            </a:extLst>
          </p:cNvPr>
          <p:cNvSpPr/>
          <p:nvPr/>
        </p:nvSpPr>
        <p:spPr>
          <a:xfrm>
            <a:off x="1994594" y="2152710"/>
            <a:ext cx="1248140" cy="285690"/>
          </a:xfrm>
          <a:prstGeom prst="rect">
            <a:avLst/>
          </a:prstGeom>
          <a:solidFill>
            <a:srgbClr val="66CCFF">
              <a:alpha val="4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E6BEB67-E6CD-4360-835C-159D3FD0E675}"/>
              </a:ext>
            </a:extLst>
          </p:cNvPr>
          <p:cNvSpPr/>
          <p:nvPr/>
        </p:nvSpPr>
        <p:spPr>
          <a:xfrm>
            <a:off x="1994594" y="2762309"/>
            <a:ext cx="1248140" cy="285690"/>
          </a:xfrm>
          <a:prstGeom prst="rect">
            <a:avLst/>
          </a:prstGeom>
          <a:solidFill>
            <a:srgbClr val="FF66CC">
              <a:alpha val="4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AD6B864-5888-4B37-BC78-109D546C1D1E}"/>
              </a:ext>
            </a:extLst>
          </p:cNvPr>
          <p:cNvSpPr/>
          <p:nvPr/>
        </p:nvSpPr>
        <p:spPr>
          <a:xfrm>
            <a:off x="1994594" y="3363441"/>
            <a:ext cx="1248140" cy="285690"/>
          </a:xfrm>
          <a:prstGeom prst="rect">
            <a:avLst/>
          </a:prstGeom>
          <a:solidFill>
            <a:srgbClr val="FF66CC">
              <a:alpha val="4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BB16186-2913-4375-98B0-27FD4E53686F}"/>
              </a:ext>
            </a:extLst>
          </p:cNvPr>
          <p:cNvSpPr/>
          <p:nvPr/>
        </p:nvSpPr>
        <p:spPr>
          <a:xfrm>
            <a:off x="1994594" y="3964573"/>
            <a:ext cx="1248140" cy="285690"/>
          </a:xfrm>
          <a:prstGeom prst="rect">
            <a:avLst/>
          </a:prstGeom>
          <a:solidFill>
            <a:srgbClr val="33CC33">
              <a:alpha val="4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777A34B-49F1-42FB-9C00-153B6F4F8E73}"/>
              </a:ext>
            </a:extLst>
          </p:cNvPr>
          <p:cNvSpPr/>
          <p:nvPr/>
        </p:nvSpPr>
        <p:spPr>
          <a:xfrm>
            <a:off x="1994594" y="4565705"/>
            <a:ext cx="1248140" cy="285690"/>
          </a:xfrm>
          <a:prstGeom prst="rect">
            <a:avLst/>
          </a:prstGeom>
          <a:solidFill>
            <a:srgbClr val="33CC33">
              <a:alpha val="4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5DD3BA52-07FF-4298-8296-A1C3AFB646CA}"/>
              </a:ext>
            </a:extLst>
          </p:cNvPr>
          <p:cNvSpPr/>
          <p:nvPr/>
        </p:nvSpPr>
        <p:spPr>
          <a:xfrm>
            <a:off x="1994594" y="5175304"/>
            <a:ext cx="1248140" cy="285690"/>
          </a:xfrm>
          <a:prstGeom prst="rect">
            <a:avLst/>
          </a:prstGeom>
          <a:solidFill>
            <a:srgbClr val="66CCFF">
              <a:alpha val="4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E048B2C-1125-461C-9463-985239FFEA00}"/>
              </a:ext>
            </a:extLst>
          </p:cNvPr>
          <p:cNvSpPr/>
          <p:nvPr/>
        </p:nvSpPr>
        <p:spPr>
          <a:xfrm>
            <a:off x="1994594" y="5776436"/>
            <a:ext cx="1248140" cy="285690"/>
          </a:xfrm>
          <a:prstGeom prst="rect">
            <a:avLst/>
          </a:prstGeom>
          <a:solidFill>
            <a:srgbClr val="66CCFF">
              <a:alpha val="4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0D73E24-4BF4-4322-8845-C3AC302558DD}"/>
              </a:ext>
            </a:extLst>
          </p:cNvPr>
          <p:cNvSpPr/>
          <p:nvPr/>
        </p:nvSpPr>
        <p:spPr>
          <a:xfrm>
            <a:off x="1994594" y="6377568"/>
            <a:ext cx="1248140" cy="285690"/>
          </a:xfrm>
          <a:prstGeom prst="rect">
            <a:avLst/>
          </a:prstGeom>
          <a:solidFill>
            <a:srgbClr val="66CCFF">
              <a:alpha val="4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D9139C9-6872-4C31-BDD6-0D40AEECDEA0}"/>
              </a:ext>
            </a:extLst>
          </p:cNvPr>
          <p:cNvSpPr/>
          <p:nvPr/>
        </p:nvSpPr>
        <p:spPr>
          <a:xfrm>
            <a:off x="3403600" y="2118842"/>
            <a:ext cx="524933" cy="404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46D4F90C-EB1F-4E04-B76F-D7234EEC2365}"/>
              </a:ext>
            </a:extLst>
          </p:cNvPr>
          <p:cNvSpPr/>
          <p:nvPr/>
        </p:nvSpPr>
        <p:spPr>
          <a:xfrm>
            <a:off x="3403600" y="2686108"/>
            <a:ext cx="524933" cy="404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94DA6269-4DFF-425F-9552-E4E70F2E4FE5}"/>
              </a:ext>
            </a:extLst>
          </p:cNvPr>
          <p:cNvSpPr/>
          <p:nvPr/>
        </p:nvSpPr>
        <p:spPr>
          <a:xfrm>
            <a:off x="3403600" y="3312640"/>
            <a:ext cx="524933" cy="404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4FD1E74A-05BE-4FF6-AE65-8409CDBEC413}"/>
              </a:ext>
            </a:extLst>
          </p:cNvPr>
          <p:cNvSpPr/>
          <p:nvPr/>
        </p:nvSpPr>
        <p:spPr>
          <a:xfrm>
            <a:off x="3403599" y="5149901"/>
            <a:ext cx="524933" cy="16466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B1BB0D6C-76E4-4E90-BA1C-D9B288A03C83}"/>
              </a:ext>
            </a:extLst>
          </p:cNvPr>
          <p:cNvSpPr/>
          <p:nvPr/>
        </p:nvSpPr>
        <p:spPr>
          <a:xfrm>
            <a:off x="11320207" y="1466909"/>
            <a:ext cx="524933" cy="404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Seta: para Baixo 27">
            <a:extLst>
              <a:ext uri="{FF2B5EF4-FFF2-40B4-BE49-F238E27FC236}">
                <a16:creationId xmlns:a16="http://schemas.microsoft.com/office/drawing/2014/main" id="{F01EDB0F-1DCC-4333-8795-0364A0E16C2A}"/>
              </a:ext>
            </a:extLst>
          </p:cNvPr>
          <p:cNvSpPr/>
          <p:nvPr/>
        </p:nvSpPr>
        <p:spPr>
          <a:xfrm rot="19537054">
            <a:off x="10812851" y="187664"/>
            <a:ext cx="346860" cy="1409857"/>
          </a:xfrm>
          <a:prstGeom prst="downArrow">
            <a:avLst/>
          </a:prstGeom>
          <a:solidFill>
            <a:srgbClr val="FFFF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624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0D33259-E97C-4BB6-B394-BAF32B880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71" y="220008"/>
            <a:ext cx="6054208" cy="513104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48B9684-8A3B-46A5-AE3A-6198506C2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521" y="1506944"/>
            <a:ext cx="6054208" cy="513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465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66"/>
        </a:solidFill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 01</dc:creator>
  <cp:lastModifiedBy>Lab 01</cp:lastModifiedBy>
  <cp:revision>7</cp:revision>
  <dcterms:created xsi:type="dcterms:W3CDTF">2025-04-07T17:42:37Z</dcterms:created>
  <dcterms:modified xsi:type="dcterms:W3CDTF">2025-04-08T13:55:36Z</dcterms:modified>
</cp:coreProperties>
</file>