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C1086C48-D955-4D26-8101-6ACBA8F81683}">
          <p14:sldIdLst>
            <p14:sldId id="256"/>
          </p14:sldIdLst>
        </p14:section>
        <p14:section name="Seção sem Título" id="{4D749539-D34F-4E10-A176-255C9640ECBD}">
          <p14:sldIdLst>
            <p14:sldId id="257"/>
            <p14:sldId id="264"/>
            <p14:sldId id="265"/>
            <p14:sldId id="261"/>
            <p14:sldId id="260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8000"/>
    <a:srgbClr val="8C8C8C"/>
    <a:srgbClr val="828282"/>
    <a:srgbClr val="6F6F6F"/>
    <a:srgbClr val="FFCE00"/>
    <a:srgbClr val="D46112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400" autoAdjust="0"/>
  </p:normalViewPr>
  <p:slideViewPr>
    <p:cSldViewPr snapToGrid="0">
      <p:cViewPr>
        <p:scale>
          <a:sx n="100" d="100"/>
          <a:sy n="100" d="100"/>
        </p:scale>
        <p:origin x="2622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BE13F-FC36-AF16-63DE-D47280246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AAFE21-7432-BED2-27C9-55CB379E2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0ACE5-8EE7-E6D9-64A1-E80F8707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71A8-48AF-43A7-8878-8D2495AEE77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F3C926-2E5B-EBD1-F222-4CDDC9DB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6256DF-DC9E-B84E-62DD-AB2B22F0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CED0-56CA-4038-B758-80A11DFED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2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0282E-91A4-9C85-A197-7507304E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F079D8-8759-26E9-A880-43C226195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AEF4AF-90A4-1506-32FD-D75E61FB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71A8-48AF-43A7-8878-8D2495AEE77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15549C-9457-2770-9FE3-17BC579D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C66EE7-B0FD-2D19-813C-62046703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CED0-56CA-4038-B758-80A11DFED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0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D4EF0E-FDEA-6CDF-DC2D-6E1B6110C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C50E09-7CDA-66CD-2DAA-52635DA0A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87B92F-4C0D-9859-1441-97EF6EF5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71A8-48AF-43A7-8878-8D2495AEE77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9ACABA-7B4D-7B72-67D9-9B47FA3C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C202E-7D6E-DED3-2882-ABE35167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CED0-56CA-4038-B758-80A11DFED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F81B1-342D-6F7D-1BFB-C859271A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97055-10D1-7D71-846F-94CB70B9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D2A84E-D6F8-3E78-DEC6-84BFB440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71A8-48AF-43A7-8878-8D2495AEE77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3D5204-83E8-4545-D8EA-2F725551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F89D04-81F9-9537-9B9B-CD3214C7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CED0-56CA-4038-B758-80A11DFED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0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CE380-27FD-DA93-951A-A7207568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D6C88F-1D20-3374-1470-1E3614078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1A25E1-3406-A525-0878-811B16AA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71A8-48AF-43A7-8878-8D2495AEE77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B01445-9FCD-254F-E70F-B7CCEA4B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34958F-EC4C-98AE-6870-14EA06E3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CED0-56CA-4038-B758-80A11DFED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7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3F403-4E3A-9A29-6B74-707E029B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4115F0-CC31-9748-16E7-BF516189F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865B88-31E6-6A28-6FCA-CC3451565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5476C0-BB46-CA65-8ED6-79C6F879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71A8-48AF-43A7-8878-8D2495AEE77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B4BE58-515B-46A4-5F9B-A69FBC33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808360-8C49-38C0-BA41-8ED15392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CED0-56CA-4038-B758-80A11DFED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1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267F6-9D19-0CEA-02EF-25EFE996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B10986-0346-49BA-DA06-B71C17547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AF34B4-B2EA-2875-02D0-11AA92FC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5A6FCF-A968-A966-5171-88FCD2F1E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A39164-ABF6-3645-33AA-5981EFF26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700474-D295-342C-6773-FC7EF65A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71A8-48AF-43A7-8878-8D2495AEE77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61A811-ED86-2C71-0500-91D6C626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B9515F-CADF-2F3D-0970-782D3B20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CED0-56CA-4038-B758-80A11DFED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9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8630E-7E68-CFB8-C12B-DEF01238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D9D6E0-605C-837C-2FBA-7579997A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71A8-48AF-43A7-8878-8D2495AEE77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7E02A7-BA55-D4F9-0408-9A066C44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E2EBED-5BED-EC6E-7D36-2A8D3F78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CED0-56CA-4038-B758-80A11DFED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31D02D-EE4B-D2C2-D43F-B5947383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71A8-48AF-43A7-8878-8D2495AEE77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C23DAA-F2C3-E200-CD49-91744A32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F085AF-317A-9D21-28A7-1EF0B26F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CED0-56CA-4038-B758-80A11DFED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7EDBD-2355-7BB0-9EC5-EBFA54FA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04324-3356-0755-2D5C-6B6C077B3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49B0F7-B49F-DFAC-3D68-0E341A628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9DE91E-9333-68BB-EE80-1CDAEBA5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71A8-48AF-43A7-8878-8D2495AEE77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319C71-2B56-DD35-427B-BC756A86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68056F-44AE-CFEE-07ED-E309808D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CED0-56CA-4038-B758-80A11DFED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1E4FA-2F43-7983-4DB2-2F6FDE53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9BCCA0-FD15-BD34-AB70-7D7F70F2A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CAF375-9485-1A22-C94D-5CF55BCF2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47F84B-05E2-45B3-A2A4-F3D924D4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71A8-48AF-43A7-8878-8D2495AEE77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F4330C-0C0A-C65E-5BFB-1DBCC02F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38452B-6B98-0D4A-21EB-FB47E59D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CED0-56CA-4038-B758-80A11DFED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4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03CCAC-7330-751F-EBA9-FA0A2B82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1CE349-7D5F-5A22-8079-B2541F7F8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850A62-2AED-306E-3BE4-8C2B93368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E71A8-48AF-43A7-8878-8D2495AEE77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17C285-464D-C5D8-2F5E-5CBCE07A7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6F7A9B-6ABE-FDF0-67D2-289F16667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CED0-56CA-4038-B758-80A11DFED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8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3B5F8FB9-93B9-4832-A062-85E1B6A5A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D461A71B-6E66-1F65-4578-7434F2D08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r="1557"/>
          <a:stretch/>
        </p:blipFill>
        <p:spPr>
          <a:xfrm>
            <a:off x="3039198" y="0"/>
            <a:ext cx="9152802" cy="6857990"/>
          </a:xfrm>
          <a:custGeom>
            <a:avLst/>
            <a:gdLst/>
            <a:ahLst/>
            <a:cxnLst/>
            <a:rect l="l" t="t" r="r" b="b"/>
            <a:pathLst>
              <a:path w="10522527" h="6858000">
                <a:moveTo>
                  <a:pt x="2882142" y="0"/>
                </a:moveTo>
                <a:lnTo>
                  <a:pt x="10522527" y="0"/>
                </a:lnTo>
                <a:lnTo>
                  <a:pt x="10522527" y="6858000"/>
                </a:lnTo>
                <a:lnTo>
                  <a:pt x="80697" y="6858000"/>
                </a:lnTo>
                <a:lnTo>
                  <a:pt x="37339" y="6516785"/>
                </a:lnTo>
                <a:cubicBezTo>
                  <a:pt x="12648" y="6273664"/>
                  <a:pt x="0" y="6026982"/>
                  <a:pt x="0" y="5777347"/>
                </a:cubicBezTo>
                <a:cubicBezTo>
                  <a:pt x="0" y="3530630"/>
                  <a:pt x="1024495" y="1523197"/>
                  <a:pt x="2631803" y="196728"/>
                </a:cubicBez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9" name="Arc 11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8E114599-7DCF-9968-2689-15DBA57BA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65" y="572785"/>
            <a:ext cx="3069977" cy="3069977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4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stA="0" endPos="65000" dist="50800" dir="5400000" sy="-100000" algn="bl" rotWithShape="0"/>
            <a:softEdge rad="0"/>
          </a:effec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87A8ECA-7401-9D06-37DB-E1E84727E9C7}"/>
              </a:ext>
            </a:extLst>
          </p:cNvPr>
          <p:cNvSpPr txBox="1"/>
          <p:nvPr/>
        </p:nvSpPr>
        <p:spPr>
          <a:xfrm>
            <a:off x="3198123" y="4301991"/>
            <a:ext cx="6336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8C8C8C"/>
                </a:solidFill>
                <a:latin typeface="Arial Black" panose="020B0A04020102020204" pitchFamily="34" charset="0"/>
              </a:rPr>
              <a:t> Carlos Livius da Silva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8C8C8C"/>
                </a:solidFill>
                <a:latin typeface="Arial Black" panose="020B0A04020102020204" pitchFamily="34" charset="0"/>
              </a:rPr>
              <a:t> Guilherme Rimoldi Kameoka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8C8C8C"/>
                </a:solidFill>
                <a:latin typeface="Arial Black" panose="020B0A04020102020204" pitchFamily="34" charset="0"/>
              </a:rPr>
              <a:t> Igor Blanco Toneti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8C8C8C"/>
                </a:solidFill>
                <a:latin typeface="Arial Black" panose="020B0A04020102020204" pitchFamily="34" charset="0"/>
              </a:rPr>
              <a:t> Leandro Rodrigues de Avila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8C8C8C"/>
                </a:solidFill>
                <a:latin typeface="Arial Black" panose="020B0A04020102020204" pitchFamily="34" charset="0"/>
              </a:rPr>
              <a:t> Paulo Diego Silva Souza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8C8C8C"/>
                </a:solidFill>
                <a:latin typeface="Arial Black" panose="020B0A04020102020204" pitchFamily="34" charset="0"/>
              </a:rPr>
              <a:t> Pedro Henrique Resende Ribeiro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F12F395-6611-E321-A171-6E0AD7ABE7D0}"/>
              </a:ext>
            </a:extLst>
          </p:cNvPr>
          <p:cNvSpPr txBox="1"/>
          <p:nvPr/>
        </p:nvSpPr>
        <p:spPr>
          <a:xfrm>
            <a:off x="2662968" y="3624749"/>
            <a:ext cx="3538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Arial Black" panose="020B0A04020102020204" pitchFamily="34" charset="0"/>
              </a:rPr>
              <a:t>Equipe 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C7234A3-C9A4-EF39-39FE-3C07E8879C9C}"/>
              </a:ext>
            </a:extLst>
          </p:cNvPr>
          <p:cNvSpPr txBox="1"/>
          <p:nvPr/>
        </p:nvSpPr>
        <p:spPr>
          <a:xfrm>
            <a:off x="4541983" y="187118"/>
            <a:ext cx="6546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FFC000"/>
                </a:solidFill>
                <a:latin typeface="Arial Black" panose="020B0A04020102020204" pitchFamily="34" charset="0"/>
              </a:rPr>
              <a:t>Projeto Final </a:t>
            </a:r>
          </a:p>
          <a:p>
            <a:pPr algn="ctr"/>
            <a:r>
              <a:rPr lang="pt-BR" sz="3200" b="1" dirty="0">
                <a:solidFill>
                  <a:srgbClr val="FFC000"/>
                </a:solidFill>
                <a:latin typeface="Arial Black" panose="020B0A04020102020204" pitchFamily="34" charset="0"/>
              </a:rPr>
              <a:t>Programa de Bolsas Compass UOL / AWS e UFU</a:t>
            </a:r>
          </a:p>
        </p:txBody>
      </p:sp>
      <p:pic>
        <p:nvPicPr>
          <p:cNvPr id="28" name="Imagem 27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D904B527-07C2-5EB3-6294-B744327EE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557" y="187108"/>
            <a:ext cx="1510750" cy="903439"/>
          </a:xfrm>
          <a:prstGeom prst="rect">
            <a:avLst/>
          </a:prstGeom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739940D2-5959-0B33-B7A9-30C8FF9D3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557" y="4813564"/>
            <a:ext cx="1573727" cy="17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679300-CC00-0578-AEF1-F738491C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540" y="388342"/>
            <a:ext cx="5595871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latin typeface="Arial Black" panose="020B0A04020102020204" pitchFamily="34" charset="0"/>
                <a:ea typeface="+mn-ea"/>
                <a:cs typeface="+mn-cs"/>
              </a:rPr>
              <a:t>Nome do Bot… Motivações e objetivo</a:t>
            </a:r>
          </a:p>
        </p:txBody>
      </p:sp>
      <p:pic>
        <p:nvPicPr>
          <p:cNvPr id="11" name="Espaço Reservado para Conteúdo 10" descr="Logotipo&#10;&#10;Descrição gerada automaticamente">
            <a:extLst>
              <a:ext uri="{FF2B5EF4-FFF2-40B4-BE49-F238E27FC236}">
                <a16:creationId xmlns:a16="http://schemas.microsoft.com/office/drawing/2014/main" id="{2EA87D4F-150B-71FA-F62D-9056265E8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0" y="68592"/>
            <a:ext cx="1667815" cy="166781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 descr="Desenho de um círculo">
            <a:extLst>
              <a:ext uri="{FF2B5EF4-FFF2-40B4-BE49-F238E27FC236}">
                <a16:creationId xmlns:a16="http://schemas.microsoft.com/office/drawing/2014/main" id="{DF507895-FA91-D3D4-B357-7FF53AD31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166" y="388342"/>
            <a:ext cx="1655125" cy="98977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F16E1D0-A43E-6D8A-066F-B3670E578F07}"/>
              </a:ext>
            </a:extLst>
          </p:cNvPr>
          <p:cNvSpPr txBox="1"/>
          <p:nvPr/>
        </p:nvSpPr>
        <p:spPr>
          <a:xfrm>
            <a:off x="503057" y="2634424"/>
            <a:ext cx="105236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autismo é uma síndrome que afeta vários aspectos da 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síndrome afeta 1 a cada 36 pessoas (CDC)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No Brasil: aproximadamente 6 milhões de autistas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Sancionada a lei que obriga o IBGE a perguntar sobre o autismo no censo populacional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Os autistas ainda sofrem para encontrar tratamento adequado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Déficit de profissionais preparados para lidar com o transtorno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Terapia comportamental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Treinamento dos pais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Estimular a comunicação de crianças com a síndrome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Apoio aos pais e professores</a:t>
            </a:r>
          </a:p>
        </p:txBody>
      </p:sp>
      <p:pic>
        <p:nvPicPr>
          <p:cNvPr id="20" name="Imagem 19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FFF2EE0-B9EE-8152-AABB-F673A8886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302" y="3880473"/>
            <a:ext cx="29146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6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679300-CC00-0578-AEF1-F738491C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540" y="388342"/>
            <a:ext cx="5595871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latin typeface="Arial Black" panose="020B0A04020102020204" pitchFamily="34" charset="0"/>
                <a:ea typeface="+mn-ea"/>
                <a:cs typeface="+mn-cs"/>
              </a:rPr>
              <a:t>Nome do Bot… Motivações e objetivo</a:t>
            </a:r>
          </a:p>
        </p:txBody>
      </p:sp>
      <p:pic>
        <p:nvPicPr>
          <p:cNvPr id="11" name="Espaço Reservado para Conteúdo 10" descr="Logotipo&#10;&#10;Descrição gerada automaticamente">
            <a:extLst>
              <a:ext uri="{FF2B5EF4-FFF2-40B4-BE49-F238E27FC236}">
                <a16:creationId xmlns:a16="http://schemas.microsoft.com/office/drawing/2014/main" id="{2EA87D4F-150B-71FA-F62D-9056265E8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0" y="68592"/>
            <a:ext cx="1667815" cy="166781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 descr="Desenho de um círculo">
            <a:extLst>
              <a:ext uri="{FF2B5EF4-FFF2-40B4-BE49-F238E27FC236}">
                <a16:creationId xmlns:a16="http://schemas.microsoft.com/office/drawing/2014/main" id="{DF507895-FA91-D3D4-B357-7FF53AD31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166" y="388342"/>
            <a:ext cx="1655125" cy="989776"/>
          </a:xfrm>
          <a:prstGeom prst="rect">
            <a:avLst/>
          </a:prstGeom>
        </p:spPr>
      </p:pic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626016CB-C3F3-30A8-E03E-8CA021470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9584"/>
            <a:ext cx="7943850" cy="4468416"/>
          </a:xfrm>
          <a:prstGeom prst="rect">
            <a:avLst/>
          </a:prstGeom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DEB62199-E8CD-B100-1587-7928A285E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44" y="2389584"/>
            <a:ext cx="4161514" cy="426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5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679300-CC00-0578-AEF1-F738491C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540" y="388342"/>
            <a:ext cx="5595871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latin typeface="Arial Black" panose="020B0A04020102020204" pitchFamily="34" charset="0"/>
                <a:ea typeface="+mn-ea"/>
                <a:cs typeface="+mn-cs"/>
              </a:rPr>
              <a:t>Nome do Bot… Motivações e objetivo</a:t>
            </a:r>
          </a:p>
        </p:txBody>
      </p:sp>
      <p:pic>
        <p:nvPicPr>
          <p:cNvPr id="11" name="Espaço Reservado para Conteúdo 10" descr="Logotipo&#10;&#10;Descrição gerada automaticamente">
            <a:extLst>
              <a:ext uri="{FF2B5EF4-FFF2-40B4-BE49-F238E27FC236}">
                <a16:creationId xmlns:a16="http://schemas.microsoft.com/office/drawing/2014/main" id="{2EA87D4F-150B-71FA-F62D-9056265E8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0" y="68592"/>
            <a:ext cx="1667815" cy="166781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 descr="Desenho de um círculo">
            <a:extLst>
              <a:ext uri="{FF2B5EF4-FFF2-40B4-BE49-F238E27FC236}">
                <a16:creationId xmlns:a16="http://schemas.microsoft.com/office/drawing/2014/main" id="{DF507895-FA91-D3D4-B357-7FF53AD31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166" y="388342"/>
            <a:ext cx="1655125" cy="989776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F998A721-96C5-9859-531B-5D7F05B45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2410843"/>
            <a:ext cx="4492409" cy="4439763"/>
          </a:xfrm>
          <a:prstGeom prst="rect">
            <a:avLst/>
          </a:prstGeom>
        </p:spPr>
      </p:pic>
      <p:pic>
        <p:nvPicPr>
          <p:cNvPr id="7" name="Imagem 6" descr="Pessoa em pé segurando placa&#10;&#10;Descrição gerada automaticamente">
            <a:extLst>
              <a:ext uri="{FF2B5EF4-FFF2-40B4-BE49-F238E27FC236}">
                <a16:creationId xmlns:a16="http://schemas.microsoft.com/office/drawing/2014/main" id="{6A58B1EE-6166-8647-1541-B46693CBC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10" y="2415088"/>
            <a:ext cx="6568932" cy="43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9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679300-CC00-0578-AEF1-F738491C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540" y="388342"/>
            <a:ext cx="5595871" cy="134806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latin typeface="Arial Black" panose="020B0A04020102020204" pitchFamily="34" charset="0"/>
                <a:ea typeface="+mn-ea"/>
                <a:cs typeface="+mn-cs"/>
              </a:rPr>
              <a:t>Funcionalidades</a:t>
            </a:r>
          </a:p>
        </p:txBody>
      </p:sp>
      <p:pic>
        <p:nvPicPr>
          <p:cNvPr id="11" name="Espaço Reservado para Conteúdo 10" descr="Logotipo&#10;&#10;Descrição gerada automaticamente">
            <a:extLst>
              <a:ext uri="{FF2B5EF4-FFF2-40B4-BE49-F238E27FC236}">
                <a16:creationId xmlns:a16="http://schemas.microsoft.com/office/drawing/2014/main" id="{2EA87D4F-150B-71FA-F62D-9056265E8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0" y="68592"/>
            <a:ext cx="1667815" cy="166781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 descr="Desenho de um círculo">
            <a:extLst>
              <a:ext uri="{FF2B5EF4-FFF2-40B4-BE49-F238E27FC236}">
                <a16:creationId xmlns:a16="http://schemas.microsoft.com/office/drawing/2014/main" id="{141E7270-9476-C8BC-6A2E-55AA22905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166" y="388342"/>
            <a:ext cx="1655125" cy="98977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F1B6EC1-72F3-DA4B-713A-4A281B2040D6}"/>
              </a:ext>
            </a:extLst>
          </p:cNvPr>
          <p:cNvSpPr txBox="1"/>
          <p:nvPr/>
        </p:nvSpPr>
        <p:spPr>
          <a:xfrm>
            <a:off x="933450" y="2771775"/>
            <a:ext cx="1062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Transformar desenhos em histórias</a:t>
            </a:r>
          </a:p>
        </p:txBody>
      </p:sp>
      <p:pic>
        <p:nvPicPr>
          <p:cNvPr id="5" name="Imagem 4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49AB2758-78E9-B6F0-2278-1D2C4909B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3857625"/>
            <a:ext cx="29146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4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679300-CC00-0578-AEF1-F738491C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540" y="388342"/>
            <a:ext cx="5595871" cy="134806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latin typeface="Arial Black" panose="020B0A04020102020204" pitchFamily="34" charset="0"/>
                <a:ea typeface="+mn-ea"/>
                <a:cs typeface="+mn-cs"/>
              </a:rPr>
              <a:t>Arquitetura</a:t>
            </a:r>
          </a:p>
        </p:txBody>
      </p:sp>
      <p:pic>
        <p:nvPicPr>
          <p:cNvPr id="11" name="Espaço Reservado para Conteúdo 10" descr="Logotipo&#10;&#10;Descrição gerada automaticamente">
            <a:extLst>
              <a:ext uri="{FF2B5EF4-FFF2-40B4-BE49-F238E27FC236}">
                <a16:creationId xmlns:a16="http://schemas.microsoft.com/office/drawing/2014/main" id="{2EA87D4F-150B-71FA-F62D-9056265E8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0" y="68592"/>
            <a:ext cx="1667815" cy="166781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 descr="Desenho de um círculo">
            <a:extLst>
              <a:ext uri="{FF2B5EF4-FFF2-40B4-BE49-F238E27FC236}">
                <a16:creationId xmlns:a16="http://schemas.microsoft.com/office/drawing/2014/main" id="{AFC47A71-136A-54A7-C599-4F6796E73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166" y="388342"/>
            <a:ext cx="1655125" cy="9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4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679300-CC00-0578-AEF1-F738491C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540" y="388342"/>
            <a:ext cx="5595871" cy="134806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latin typeface="Arial Black" panose="020B0A04020102020204" pitchFamily="34" charset="0"/>
                <a:ea typeface="+mn-ea"/>
                <a:cs typeface="+mn-cs"/>
              </a:rPr>
              <a:t>Demonstrações</a:t>
            </a:r>
          </a:p>
        </p:txBody>
      </p:sp>
      <p:pic>
        <p:nvPicPr>
          <p:cNvPr id="11" name="Espaço Reservado para Conteúdo 10" descr="Logotipo&#10;&#10;Descrição gerada automaticamente">
            <a:extLst>
              <a:ext uri="{FF2B5EF4-FFF2-40B4-BE49-F238E27FC236}">
                <a16:creationId xmlns:a16="http://schemas.microsoft.com/office/drawing/2014/main" id="{2EA87D4F-150B-71FA-F62D-9056265E8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0" y="68592"/>
            <a:ext cx="1667815" cy="166781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 descr="Desenho de um círculo">
            <a:extLst>
              <a:ext uri="{FF2B5EF4-FFF2-40B4-BE49-F238E27FC236}">
                <a16:creationId xmlns:a16="http://schemas.microsoft.com/office/drawing/2014/main" id="{AFC47A71-136A-54A7-C599-4F6796E73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166" y="388342"/>
            <a:ext cx="1655125" cy="9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2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679300-CC00-0578-AEF1-F738491C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540" y="388342"/>
            <a:ext cx="5595871" cy="134806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latin typeface="Arial Black" panose="020B0A04020102020204" pitchFamily="34" charset="0"/>
                <a:ea typeface="+mn-ea"/>
                <a:cs typeface="+mn-cs"/>
              </a:rPr>
              <a:t>Agradecimentos</a:t>
            </a:r>
          </a:p>
        </p:txBody>
      </p:sp>
      <p:pic>
        <p:nvPicPr>
          <p:cNvPr id="11" name="Espaço Reservado para Conteúdo 10" descr="Logotipo&#10;&#10;Descrição gerada automaticamente">
            <a:extLst>
              <a:ext uri="{FF2B5EF4-FFF2-40B4-BE49-F238E27FC236}">
                <a16:creationId xmlns:a16="http://schemas.microsoft.com/office/drawing/2014/main" id="{2EA87D4F-150B-71FA-F62D-9056265E8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0" y="68592"/>
            <a:ext cx="1667815" cy="166781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 descr="Desenho de um círculo">
            <a:extLst>
              <a:ext uri="{FF2B5EF4-FFF2-40B4-BE49-F238E27FC236}">
                <a16:creationId xmlns:a16="http://schemas.microsoft.com/office/drawing/2014/main" id="{AFC47A71-136A-54A7-C599-4F6796E73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166" y="388342"/>
            <a:ext cx="1655125" cy="98977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41F373B-1BE0-846D-6502-7D1F64B8D115}"/>
              </a:ext>
            </a:extLst>
          </p:cNvPr>
          <p:cNvSpPr txBox="1"/>
          <p:nvPr/>
        </p:nvSpPr>
        <p:spPr>
          <a:xfrm>
            <a:off x="2209800" y="3038475"/>
            <a:ext cx="748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Foto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integrantes</a:t>
            </a:r>
            <a:r>
              <a:rPr lang="en-US" dirty="0"/>
              <a:t> do group</a:t>
            </a:r>
          </a:p>
          <a:p>
            <a:r>
              <a:rPr lang="en-US" dirty="0"/>
              <a:t>Agradecimentos </a:t>
            </a:r>
            <a:r>
              <a:rPr lang="en-US" dirty="0" err="1"/>
              <a:t>instrutores</a:t>
            </a:r>
            <a:r>
              <a:rPr lang="en-US" dirty="0"/>
              <a:t>, ESEBA…</a:t>
            </a:r>
          </a:p>
        </p:txBody>
      </p:sp>
    </p:spTree>
    <p:extLst>
      <p:ext uri="{BB962C8B-B14F-4D97-AF65-F5344CB8AC3E}">
        <p14:creationId xmlns:p14="http://schemas.microsoft.com/office/powerpoint/2010/main" val="197816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242</TotalTime>
  <Words>161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Nome do Bot… Motivações e objetivo</vt:lpstr>
      <vt:lpstr>Nome do Bot… Motivações e objetivo</vt:lpstr>
      <vt:lpstr>Nome do Bot… Motivações e objetivo</vt:lpstr>
      <vt:lpstr>Funcionalidades</vt:lpstr>
      <vt:lpstr>Arquitetura</vt:lpstr>
      <vt:lpstr>Demonstrações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Rimoldi Kameoka</dc:creator>
  <cp:lastModifiedBy>Guilherme Rimoldi Kameoka</cp:lastModifiedBy>
  <cp:revision>1</cp:revision>
  <dcterms:created xsi:type="dcterms:W3CDTF">2023-08-19T01:35:53Z</dcterms:created>
  <dcterms:modified xsi:type="dcterms:W3CDTF">2023-08-19T05:38:37Z</dcterms:modified>
</cp:coreProperties>
</file>