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8" r:id="rId3"/>
    <p:sldId id="278" r:id="rId4"/>
    <p:sldId id="277" r:id="rId5"/>
    <p:sldId id="276" r:id="rId6"/>
    <p:sldId id="285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31/03/2020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31/03/2020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31/03/2020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6284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 err="1">
                <a:solidFill>
                  <a:schemeClr val="bg1"/>
                </a:solidFill>
              </a:rPr>
              <a:t>PhotoConnect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 err="1">
                <a:solidFill>
                  <a:schemeClr val="accent4"/>
                </a:solidFill>
              </a:rPr>
              <a:t>Pitch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0521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14C613-DE4C-46C4-BE02-69A14CEFCD73}"/>
              </a:ext>
            </a:extLst>
          </p:cNvPr>
          <p:cNvSpPr txBox="1"/>
          <p:nvPr/>
        </p:nvSpPr>
        <p:spPr>
          <a:xfrm>
            <a:off x="9445657" y="5829722"/>
            <a:ext cx="354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Gabriel Boeing</a:t>
            </a:r>
          </a:p>
          <a:p>
            <a:r>
              <a:rPr lang="pt-BR" b="1" dirty="0">
                <a:solidFill>
                  <a:schemeClr val="bg1"/>
                </a:solidFill>
              </a:rPr>
              <a:t>Guilherme Ricardo </a:t>
            </a:r>
            <a:r>
              <a:rPr lang="pt-BR" b="1" dirty="0" err="1">
                <a:solidFill>
                  <a:schemeClr val="bg1"/>
                </a:solidFill>
              </a:rPr>
              <a:t>Konell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William </a:t>
            </a:r>
            <a:r>
              <a:rPr lang="pt-BR" b="1" dirty="0" err="1">
                <a:solidFill>
                  <a:schemeClr val="bg1"/>
                </a:solidFill>
              </a:rPr>
              <a:t>Testoni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7">
            <a:extLst>
              <a:ext uri="{FF2B5EF4-FFF2-40B4-BE49-F238E27FC236}">
                <a16:creationId xmlns:a16="http://schemas.microsoft.com/office/drawing/2014/main" id="{9821F464-77B4-4AD5-96C2-4482EDF7C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14E12FE-DC0C-4084-BB62-2D62336DF86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Oportunidade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ector Reto 13">
            <a:extLst>
              <a:ext uri="{FF2B5EF4-FFF2-40B4-BE49-F238E27FC236}">
                <a16:creationId xmlns:a16="http://schemas.microsoft.com/office/drawing/2014/main" id="{EEB00AB5-0FFE-429D-86D2-13AD63BD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AAA1D8-3E46-4F0D-A21F-90706E96AA6D}"/>
              </a:ext>
            </a:extLst>
          </p:cNvPr>
          <p:cNvSpPr txBox="1"/>
          <p:nvPr/>
        </p:nvSpPr>
        <p:spPr>
          <a:xfrm>
            <a:off x="2707064" y="1990818"/>
            <a:ext cx="677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Iremos criar uma plataforma que conecta facilmente fotógrafos com potenciais clientes. 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A8AA53-F8AF-46BD-8281-C414F90110CA}"/>
              </a:ext>
            </a:extLst>
          </p:cNvPr>
          <p:cNvSpPr txBox="1"/>
          <p:nvPr/>
        </p:nvSpPr>
        <p:spPr>
          <a:xfrm>
            <a:off x="2707064" y="3805354"/>
            <a:ext cx="677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Facilitar a procura e comunicação na busca de realização de um evento ou seção fotográfica.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7066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Justificativa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3C5D9B-C704-4823-993B-4DE757B880FD}"/>
              </a:ext>
            </a:extLst>
          </p:cNvPr>
          <p:cNvSpPr txBox="1"/>
          <p:nvPr/>
        </p:nvSpPr>
        <p:spPr>
          <a:xfrm>
            <a:off x="1244338" y="1847654"/>
            <a:ext cx="96907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Crescente utilização das mídias sociais;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Dificuldade em encontrar um fotógrafo preparado para seu evento no momento certo;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Falta de confiança no serviço;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Baixo feedback de outros profissionais do mercado.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Solução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8595" y="277705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87351" y="277705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403298" y="273495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119243" y="277705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53675" y="2361071"/>
            <a:ext cx="13716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Plataforma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169621" y="2361071"/>
            <a:ext cx="13716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Mercado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885568" y="2318975"/>
            <a:ext cx="13716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Contratação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601514" y="2403167"/>
            <a:ext cx="13716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Entrega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237291" y="3398596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Criação de um website onde reunirá perfis cadastrados de fotógrafos com seus portfólios e skills.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979400" y="3084930"/>
            <a:ext cx="1752042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A pessoa que se interessar em contratar um </a:t>
            </a:r>
            <a:r>
              <a:rPr lang="pt-BR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fotógrado</a:t>
            </a: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 faz login na página e busca um fotógrafo baseado em suas prioridades (tipo de evento, valor, etc.)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703256" y="3244394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Quando um usuário encontrar o fotógrafo, se disponível, facilmente contatará e agendará seu evento.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411293" y="3206758"/>
            <a:ext cx="1752042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O fotógrafo terá um meio simples de entregar seu trabalho, publicando as fotos para escolha e seleção na plataforma.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Diferenciais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21195" y="2562087"/>
            <a:ext cx="2333627" cy="218932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b="1" dirty="0" err="1">
                <a:latin typeface="+mj-lt"/>
              </a:rPr>
              <a:t>PhotoConnect</a:t>
            </a:r>
            <a:endParaRPr lang="pt-BR" sz="1600" b="1" dirty="0">
              <a:latin typeface="+mj-lt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1537" y="44405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ENTREGA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60412" y="434114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817" y="231124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CENTRALIZAÇÃO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22098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737" y="229733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OFERTA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7837" y="21979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9688" y="43890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COMUNICAÇÃO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1788" y="42896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650425" y="250595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657433" y="4638164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189770" y="458765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194858" y="2494955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193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Tema do Office</vt:lpstr>
      <vt:lpstr>PhotoConnect Pitch</vt:lpstr>
      <vt:lpstr>Apresentação do PowerPoint</vt:lpstr>
      <vt:lpstr>Análise de projeto slide 4</vt:lpstr>
      <vt:lpstr>Análise de projeto slide 3</vt:lpstr>
      <vt:lpstr>Análise de projeto slide 2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2020-03-31T20:38:40Z</dcterms:created>
  <dcterms:modified xsi:type="dcterms:W3CDTF">2020-03-31T21:04:54Z</dcterms:modified>
</cp:coreProperties>
</file>