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660"/>
  </p:normalViewPr>
  <p:slideViewPr>
    <p:cSldViewPr snapToGrid="0">
      <p:cViewPr varScale="1">
        <p:scale>
          <a:sx n="64" d="100"/>
          <a:sy n="64" d="100"/>
        </p:scale>
        <p:origin x="97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47AA5B4-1D13-3021-5CE0-F00AD6F654D6}"/>
              </a:ext>
            </a:extLst>
          </p:cNvPr>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p>
        </p:txBody>
      </p:sp>
      <p:sp>
        <p:nvSpPr>
          <p:cNvPr id="3" name="Subtítulo 2">
            <a:extLst>
              <a:ext uri="{FF2B5EF4-FFF2-40B4-BE49-F238E27FC236}">
                <a16:creationId xmlns:a16="http://schemas.microsoft.com/office/drawing/2014/main" id="{8F500ED7-CC7C-BFCF-2074-FFFF8BAD353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p>
        </p:txBody>
      </p:sp>
      <p:sp>
        <p:nvSpPr>
          <p:cNvPr id="4" name="Espaço Reservado para Data 3">
            <a:extLst>
              <a:ext uri="{FF2B5EF4-FFF2-40B4-BE49-F238E27FC236}">
                <a16:creationId xmlns:a16="http://schemas.microsoft.com/office/drawing/2014/main" id="{5393288D-0094-D0FB-42B7-F7D0D439C86C}"/>
              </a:ext>
            </a:extLst>
          </p:cNvPr>
          <p:cNvSpPr>
            <a:spLocks noGrp="1"/>
          </p:cNvSpPr>
          <p:nvPr>
            <p:ph type="dt" sz="half" idx="10"/>
          </p:nvPr>
        </p:nvSpPr>
        <p:spPr/>
        <p:txBody>
          <a:bodyPr/>
          <a:lstStyle/>
          <a:p>
            <a:fld id="{0E21179B-2557-42D1-A418-493DCD634930}" type="datetimeFigureOut">
              <a:rPr lang="pt-BR" smtClean="0"/>
              <a:t>10/05/2024</a:t>
            </a:fld>
            <a:endParaRPr lang="pt-BR"/>
          </a:p>
        </p:txBody>
      </p:sp>
      <p:sp>
        <p:nvSpPr>
          <p:cNvPr id="5" name="Espaço Reservado para Rodapé 4">
            <a:extLst>
              <a:ext uri="{FF2B5EF4-FFF2-40B4-BE49-F238E27FC236}">
                <a16:creationId xmlns:a16="http://schemas.microsoft.com/office/drawing/2014/main" id="{16FE2B4A-3626-72D5-F1A4-8EECEE9C2B71}"/>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04B66F32-A943-E80B-6C58-7582C8245FF2}"/>
              </a:ext>
            </a:extLst>
          </p:cNvPr>
          <p:cNvSpPr>
            <a:spLocks noGrp="1"/>
          </p:cNvSpPr>
          <p:nvPr>
            <p:ph type="sldNum" sz="quarter" idx="12"/>
          </p:nvPr>
        </p:nvSpPr>
        <p:spPr/>
        <p:txBody>
          <a:bodyPr/>
          <a:lstStyle/>
          <a:p>
            <a:fld id="{FDB1D2CF-A0B6-4C14-B1D3-08331B21C18F}" type="slidenum">
              <a:rPr lang="pt-BR" smtClean="0"/>
              <a:t>‹nº›</a:t>
            </a:fld>
            <a:endParaRPr lang="pt-BR"/>
          </a:p>
        </p:txBody>
      </p:sp>
    </p:spTree>
    <p:extLst>
      <p:ext uri="{BB962C8B-B14F-4D97-AF65-F5344CB8AC3E}">
        <p14:creationId xmlns:p14="http://schemas.microsoft.com/office/powerpoint/2010/main" val="11584864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902FE5E-5D21-61B1-2535-83A99B4C4447}"/>
              </a:ext>
            </a:extLst>
          </p:cNvPr>
          <p:cNvSpPr>
            <a:spLocks noGrp="1"/>
          </p:cNvSpPr>
          <p:nvPr>
            <p:ph type="title"/>
          </p:nvPr>
        </p:nvSpPr>
        <p:spPr/>
        <p:txBody>
          <a:bodyPr/>
          <a:lstStyle/>
          <a:p>
            <a:r>
              <a:rPr lang="pt-BR"/>
              <a:t>Clique para editar o título Mestre</a:t>
            </a:r>
          </a:p>
        </p:txBody>
      </p:sp>
      <p:sp>
        <p:nvSpPr>
          <p:cNvPr id="3" name="Espaço Reservado para Texto Vertical 2">
            <a:extLst>
              <a:ext uri="{FF2B5EF4-FFF2-40B4-BE49-F238E27FC236}">
                <a16:creationId xmlns:a16="http://schemas.microsoft.com/office/drawing/2014/main" id="{20723D3D-B15D-9971-1E0F-F50E548707BE}"/>
              </a:ext>
            </a:extLst>
          </p:cNvPr>
          <p:cNvSpPr>
            <a:spLocks noGrp="1"/>
          </p:cNvSpPr>
          <p:nvPr>
            <p:ph type="body" orient="vert" idx="1"/>
          </p:nvPr>
        </p:nvSpPr>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715CAE88-FFBD-175A-59EF-029B450366FD}"/>
              </a:ext>
            </a:extLst>
          </p:cNvPr>
          <p:cNvSpPr>
            <a:spLocks noGrp="1"/>
          </p:cNvSpPr>
          <p:nvPr>
            <p:ph type="dt" sz="half" idx="10"/>
          </p:nvPr>
        </p:nvSpPr>
        <p:spPr/>
        <p:txBody>
          <a:bodyPr/>
          <a:lstStyle/>
          <a:p>
            <a:fld id="{0E21179B-2557-42D1-A418-493DCD634930}" type="datetimeFigureOut">
              <a:rPr lang="pt-BR" smtClean="0"/>
              <a:t>10/05/2024</a:t>
            </a:fld>
            <a:endParaRPr lang="pt-BR"/>
          </a:p>
        </p:txBody>
      </p:sp>
      <p:sp>
        <p:nvSpPr>
          <p:cNvPr id="5" name="Espaço Reservado para Rodapé 4">
            <a:extLst>
              <a:ext uri="{FF2B5EF4-FFF2-40B4-BE49-F238E27FC236}">
                <a16:creationId xmlns:a16="http://schemas.microsoft.com/office/drawing/2014/main" id="{160698E3-0FD0-EA3B-1D2C-931ADA863912}"/>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23CC16C1-AB1F-DAB1-FB35-C28B3AC01424}"/>
              </a:ext>
            </a:extLst>
          </p:cNvPr>
          <p:cNvSpPr>
            <a:spLocks noGrp="1"/>
          </p:cNvSpPr>
          <p:nvPr>
            <p:ph type="sldNum" sz="quarter" idx="12"/>
          </p:nvPr>
        </p:nvSpPr>
        <p:spPr/>
        <p:txBody>
          <a:bodyPr/>
          <a:lstStyle/>
          <a:p>
            <a:fld id="{FDB1D2CF-A0B6-4C14-B1D3-08331B21C18F}" type="slidenum">
              <a:rPr lang="pt-BR" smtClean="0"/>
              <a:t>‹nº›</a:t>
            </a:fld>
            <a:endParaRPr lang="pt-BR"/>
          </a:p>
        </p:txBody>
      </p:sp>
    </p:spTree>
    <p:extLst>
      <p:ext uri="{BB962C8B-B14F-4D97-AF65-F5344CB8AC3E}">
        <p14:creationId xmlns:p14="http://schemas.microsoft.com/office/powerpoint/2010/main" val="40172494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1BD128BE-4AC8-AEB1-7934-B1BEF550E042}"/>
              </a:ext>
            </a:extLst>
          </p:cNvPr>
          <p:cNvSpPr>
            <a:spLocks noGrp="1"/>
          </p:cNvSpPr>
          <p:nvPr>
            <p:ph type="title" orient="vert"/>
          </p:nvPr>
        </p:nvSpPr>
        <p:spPr>
          <a:xfrm>
            <a:off x="8724900" y="365125"/>
            <a:ext cx="2628900" cy="5811838"/>
          </a:xfrm>
        </p:spPr>
        <p:txBody>
          <a:bodyPr vert="eaVert"/>
          <a:lstStyle/>
          <a:p>
            <a:r>
              <a:rPr lang="pt-BR"/>
              <a:t>Clique para editar o título Mestre</a:t>
            </a:r>
          </a:p>
        </p:txBody>
      </p:sp>
      <p:sp>
        <p:nvSpPr>
          <p:cNvPr id="3" name="Espaço Reservado para Texto Vertical 2">
            <a:extLst>
              <a:ext uri="{FF2B5EF4-FFF2-40B4-BE49-F238E27FC236}">
                <a16:creationId xmlns:a16="http://schemas.microsoft.com/office/drawing/2014/main" id="{7A39F7F8-C4C0-EA84-7D43-ACC610E70879}"/>
              </a:ext>
            </a:extLst>
          </p:cNvPr>
          <p:cNvSpPr>
            <a:spLocks noGrp="1"/>
          </p:cNvSpPr>
          <p:nvPr>
            <p:ph type="body" orient="vert" idx="1"/>
          </p:nvPr>
        </p:nvSpPr>
        <p:spPr>
          <a:xfrm>
            <a:off x="838200" y="365125"/>
            <a:ext cx="7734300" cy="5811838"/>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014455F8-DB4D-1018-8B00-06B720564DF0}"/>
              </a:ext>
            </a:extLst>
          </p:cNvPr>
          <p:cNvSpPr>
            <a:spLocks noGrp="1"/>
          </p:cNvSpPr>
          <p:nvPr>
            <p:ph type="dt" sz="half" idx="10"/>
          </p:nvPr>
        </p:nvSpPr>
        <p:spPr/>
        <p:txBody>
          <a:bodyPr/>
          <a:lstStyle/>
          <a:p>
            <a:fld id="{0E21179B-2557-42D1-A418-493DCD634930}" type="datetimeFigureOut">
              <a:rPr lang="pt-BR" smtClean="0"/>
              <a:t>10/05/2024</a:t>
            </a:fld>
            <a:endParaRPr lang="pt-BR"/>
          </a:p>
        </p:txBody>
      </p:sp>
      <p:sp>
        <p:nvSpPr>
          <p:cNvPr id="5" name="Espaço Reservado para Rodapé 4">
            <a:extLst>
              <a:ext uri="{FF2B5EF4-FFF2-40B4-BE49-F238E27FC236}">
                <a16:creationId xmlns:a16="http://schemas.microsoft.com/office/drawing/2014/main" id="{EF22F06E-08CD-0637-FE7B-589DF461BF75}"/>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52E84468-4DAD-A6D6-D412-9D8CA11DB297}"/>
              </a:ext>
            </a:extLst>
          </p:cNvPr>
          <p:cNvSpPr>
            <a:spLocks noGrp="1"/>
          </p:cNvSpPr>
          <p:nvPr>
            <p:ph type="sldNum" sz="quarter" idx="12"/>
          </p:nvPr>
        </p:nvSpPr>
        <p:spPr/>
        <p:txBody>
          <a:bodyPr/>
          <a:lstStyle/>
          <a:p>
            <a:fld id="{FDB1D2CF-A0B6-4C14-B1D3-08331B21C18F}" type="slidenum">
              <a:rPr lang="pt-BR" smtClean="0"/>
              <a:t>‹nº›</a:t>
            </a:fld>
            <a:endParaRPr lang="pt-BR"/>
          </a:p>
        </p:txBody>
      </p:sp>
    </p:spTree>
    <p:extLst>
      <p:ext uri="{BB962C8B-B14F-4D97-AF65-F5344CB8AC3E}">
        <p14:creationId xmlns:p14="http://schemas.microsoft.com/office/powerpoint/2010/main" val="1729786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AD03FE8-5583-E34A-A42C-45263A3665F7}"/>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F16F0F1E-5038-5FC6-1C3D-D757EC0D0BAE}"/>
              </a:ext>
            </a:extLst>
          </p:cNvPr>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66DAEA31-BD45-3EF6-B687-AB38BD9C3EA2}"/>
              </a:ext>
            </a:extLst>
          </p:cNvPr>
          <p:cNvSpPr>
            <a:spLocks noGrp="1"/>
          </p:cNvSpPr>
          <p:nvPr>
            <p:ph type="dt" sz="half" idx="10"/>
          </p:nvPr>
        </p:nvSpPr>
        <p:spPr/>
        <p:txBody>
          <a:bodyPr/>
          <a:lstStyle/>
          <a:p>
            <a:fld id="{0E21179B-2557-42D1-A418-493DCD634930}" type="datetimeFigureOut">
              <a:rPr lang="pt-BR" smtClean="0"/>
              <a:t>10/05/2024</a:t>
            </a:fld>
            <a:endParaRPr lang="pt-BR"/>
          </a:p>
        </p:txBody>
      </p:sp>
      <p:sp>
        <p:nvSpPr>
          <p:cNvPr id="5" name="Espaço Reservado para Rodapé 4">
            <a:extLst>
              <a:ext uri="{FF2B5EF4-FFF2-40B4-BE49-F238E27FC236}">
                <a16:creationId xmlns:a16="http://schemas.microsoft.com/office/drawing/2014/main" id="{50173AD5-A498-8E63-2AEA-1323E6010EC1}"/>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80CF0C51-DC7D-5677-FBE8-6C449F59C747}"/>
              </a:ext>
            </a:extLst>
          </p:cNvPr>
          <p:cNvSpPr>
            <a:spLocks noGrp="1"/>
          </p:cNvSpPr>
          <p:nvPr>
            <p:ph type="sldNum" sz="quarter" idx="12"/>
          </p:nvPr>
        </p:nvSpPr>
        <p:spPr/>
        <p:txBody>
          <a:bodyPr/>
          <a:lstStyle/>
          <a:p>
            <a:fld id="{FDB1D2CF-A0B6-4C14-B1D3-08331B21C18F}" type="slidenum">
              <a:rPr lang="pt-BR" smtClean="0"/>
              <a:t>‹nº›</a:t>
            </a:fld>
            <a:endParaRPr lang="pt-BR"/>
          </a:p>
        </p:txBody>
      </p:sp>
    </p:spTree>
    <p:extLst>
      <p:ext uri="{BB962C8B-B14F-4D97-AF65-F5344CB8AC3E}">
        <p14:creationId xmlns:p14="http://schemas.microsoft.com/office/powerpoint/2010/main" val="40363072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8ADCA41-B8AE-776E-D02F-6CEA85768FC6}"/>
              </a:ext>
            </a:extLst>
          </p:cNvPr>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p>
        </p:txBody>
      </p:sp>
      <p:sp>
        <p:nvSpPr>
          <p:cNvPr id="3" name="Espaço Reservado para Texto 2">
            <a:extLst>
              <a:ext uri="{FF2B5EF4-FFF2-40B4-BE49-F238E27FC236}">
                <a16:creationId xmlns:a16="http://schemas.microsoft.com/office/drawing/2014/main" id="{3222B28E-1608-B9EB-B2B8-7E22AD0581D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Clique para editar os estilos de texto Mestres</a:t>
            </a:r>
          </a:p>
        </p:txBody>
      </p:sp>
      <p:sp>
        <p:nvSpPr>
          <p:cNvPr id="4" name="Espaço Reservado para Data 3">
            <a:extLst>
              <a:ext uri="{FF2B5EF4-FFF2-40B4-BE49-F238E27FC236}">
                <a16:creationId xmlns:a16="http://schemas.microsoft.com/office/drawing/2014/main" id="{9BFCBDF0-B2E8-B890-802B-0A86AEC42E41}"/>
              </a:ext>
            </a:extLst>
          </p:cNvPr>
          <p:cNvSpPr>
            <a:spLocks noGrp="1"/>
          </p:cNvSpPr>
          <p:nvPr>
            <p:ph type="dt" sz="half" idx="10"/>
          </p:nvPr>
        </p:nvSpPr>
        <p:spPr/>
        <p:txBody>
          <a:bodyPr/>
          <a:lstStyle/>
          <a:p>
            <a:fld id="{0E21179B-2557-42D1-A418-493DCD634930}" type="datetimeFigureOut">
              <a:rPr lang="pt-BR" smtClean="0"/>
              <a:t>10/05/2024</a:t>
            </a:fld>
            <a:endParaRPr lang="pt-BR"/>
          </a:p>
        </p:txBody>
      </p:sp>
      <p:sp>
        <p:nvSpPr>
          <p:cNvPr id="5" name="Espaço Reservado para Rodapé 4">
            <a:extLst>
              <a:ext uri="{FF2B5EF4-FFF2-40B4-BE49-F238E27FC236}">
                <a16:creationId xmlns:a16="http://schemas.microsoft.com/office/drawing/2014/main" id="{ECFC64B7-CF66-8F43-8AB1-491A5FFE9F4C}"/>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D95714AB-7ABD-04FE-7DEA-1426A23FEB81}"/>
              </a:ext>
            </a:extLst>
          </p:cNvPr>
          <p:cNvSpPr>
            <a:spLocks noGrp="1"/>
          </p:cNvSpPr>
          <p:nvPr>
            <p:ph type="sldNum" sz="quarter" idx="12"/>
          </p:nvPr>
        </p:nvSpPr>
        <p:spPr/>
        <p:txBody>
          <a:bodyPr/>
          <a:lstStyle/>
          <a:p>
            <a:fld id="{FDB1D2CF-A0B6-4C14-B1D3-08331B21C18F}" type="slidenum">
              <a:rPr lang="pt-BR" smtClean="0"/>
              <a:t>‹nº›</a:t>
            </a:fld>
            <a:endParaRPr lang="pt-BR"/>
          </a:p>
        </p:txBody>
      </p:sp>
    </p:spTree>
    <p:extLst>
      <p:ext uri="{BB962C8B-B14F-4D97-AF65-F5344CB8AC3E}">
        <p14:creationId xmlns:p14="http://schemas.microsoft.com/office/powerpoint/2010/main" val="2794439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B3E91C8-F908-8875-F979-B1D24CF01A72}"/>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208AFBED-0B2B-1259-731F-6FBFE614886E}"/>
              </a:ext>
            </a:extLst>
          </p:cNvPr>
          <p:cNvSpPr>
            <a:spLocks noGrp="1"/>
          </p:cNvSpPr>
          <p:nvPr>
            <p:ph sz="half" idx="1"/>
          </p:nvPr>
        </p:nvSpPr>
        <p:spPr>
          <a:xfrm>
            <a:off x="838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a:extLst>
              <a:ext uri="{FF2B5EF4-FFF2-40B4-BE49-F238E27FC236}">
                <a16:creationId xmlns:a16="http://schemas.microsoft.com/office/drawing/2014/main" id="{9DB99511-8C60-58B6-AAFC-800B9EBF98B9}"/>
              </a:ext>
            </a:extLst>
          </p:cNvPr>
          <p:cNvSpPr>
            <a:spLocks noGrp="1"/>
          </p:cNvSpPr>
          <p:nvPr>
            <p:ph sz="half" idx="2"/>
          </p:nvPr>
        </p:nvSpPr>
        <p:spPr>
          <a:xfrm>
            <a:off x="6172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a:extLst>
              <a:ext uri="{FF2B5EF4-FFF2-40B4-BE49-F238E27FC236}">
                <a16:creationId xmlns:a16="http://schemas.microsoft.com/office/drawing/2014/main" id="{77BE5FA2-77F5-2774-A0DC-5006D67B6B57}"/>
              </a:ext>
            </a:extLst>
          </p:cNvPr>
          <p:cNvSpPr>
            <a:spLocks noGrp="1"/>
          </p:cNvSpPr>
          <p:nvPr>
            <p:ph type="dt" sz="half" idx="10"/>
          </p:nvPr>
        </p:nvSpPr>
        <p:spPr/>
        <p:txBody>
          <a:bodyPr/>
          <a:lstStyle/>
          <a:p>
            <a:fld id="{0E21179B-2557-42D1-A418-493DCD634930}" type="datetimeFigureOut">
              <a:rPr lang="pt-BR" smtClean="0"/>
              <a:t>10/05/2024</a:t>
            </a:fld>
            <a:endParaRPr lang="pt-BR"/>
          </a:p>
        </p:txBody>
      </p:sp>
      <p:sp>
        <p:nvSpPr>
          <p:cNvPr id="6" name="Espaço Reservado para Rodapé 5">
            <a:extLst>
              <a:ext uri="{FF2B5EF4-FFF2-40B4-BE49-F238E27FC236}">
                <a16:creationId xmlns:a16="http://schemas.microsoft.com/office/drawing/2014/main" id="{DBB5BBB4-193F-F71A-9494-21939C926BBD}"/>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AC6F6EB0-2B8E-5A5D-F688-5DDB27E86100}"/>
              </a:ext>
            </a:extLst>
          </p:cNvPr>
          <p:cNvSpPr>
            <a:spLocks noGrp="1"/>
          </p:cNvSpPr>
          <p:nvPr>
            <p:ph type="sldNum" sz="quarter" idx="12"/>
          </p:nvPr>
        </p:nvSpPr>
        <p:spPr/>
        <p:txBody>
          <a:bodyPr/>
          <a:lstStyle/>
          <a:p>
            <a:fld id="{FDB1D2CF-A0B6-4C14-B1D3-08331B21C18F}" type="slidenum">
              <a:rPr lang="pt-BR" smtClean="0"/>
              <a:t>‹nº›</a:t>
            </a:fld>
            <a:endParaRPr lang="pt-BR"/>
          </a:p>
        </p:txBody>
      </p:sp>
    </p:spTree>
    <p:extLst>
      <p:ext uri="{BB962C8B-B14F-4D97-AF65-F5344CB8AC3E}">
        <p14:creationId xmlns:p14="http://schemas.microsoft.com/office/powerpoint/2010/main" val="19914735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A890CED-FB20-FF19-1C69-0CF198002C79}"/>
              </a:ext>
            </a:extLst>
          </p:cNvPr>
          <p:cNvSpPr>
            <a:spLocks noGrp="1"/>
          </p:cNvSpPr>
          <p:nvPr>
            <p:ph type="title"/>
          </p:nvPr>
        </p:nvSpPr>
        <p:spPr>
          <a:xfrm>
            <a:off x="839788" y="365125"/>
            <a:ext cx="10515600" cy="1325563"/>
          </a:xfrm>
        </p:spPr>
        <p:txBody>
          <a:bodyPr/>
          <a:lstStyle/>
          <a:p>
            <a:r>
              <a:rPr lang="pt-BR"/>
              <a:t>Clique para editar o título Mestre</a:t>
            </a:r>
          </a:p>
        </p:txBody>
      </p:sp>
      <p:sp>
        <p:nvSpPr>
          <p:cNvPr id="3" name="Espaço Reservado para Texto 2">
            <a:extLst>
              <a:ext uri="{FF2B5EF4-FFF2-40B4-BE49-F238E27FC236}">
                <a16:creationId xmlns:a16="http://schemas.microsoft.com/office/drawing/2014/main" id="{4CC91308-DFA7-3B02-9F33-AF3396F4DAD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Espaço Reservado para Conteúdo 3">
            <a:extLst>
              <a:ext uri="{FF2B5EF4-FFF2-40B4-BE49-F238E27FC236}">
                <a16:creationId xmlns:a16="http://schemas.microsoft.com/office/drawing/2014/main" id="{6962DECD-DAF0-D447-3E7A-9E2959196164}"/>
              </a:ext>
            </a:extLst>
          </p:cNvPr>
          <p:cNvSpPr>
            <a:spLocks noGrp="1"/>
          </p:cNvSpPr>
          <p:nvPr>
            <p:ph sz="half" idx="2"/>
          </p:nvPr>
        </p:nvSpPr>
        <p:spPr>
          <a:xfrm>
            <a:off x="839788" y="2505075"/>
            <a:ext cx="5157787"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a:extLst>
              <a:ext uri="{FF2B5EF4-FFF2-40B4-BE49-F238E27FC236}">
                <a16:creationId xmlns:a16="http://schemas.microsoft.com/office/drawing/2014/main" id="{528E6E46-9702-44D7-2F68-648A3CBEB61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Espaço Reservado para Conteúdo 5">
            <a:extLst>
              <a:ext uri="{FF2B5EF4-FFF2-40B4-BE49-F238E27FC236}">
                <a16:creationId xmlns:a16="http://schemas.microsoft.com/office/drawing/2014/main" id="{C286CD39-337C-5BD7-A99E-E435CA35A670}"/>
              </a:ext>
            </a:extLst>
          </p:cNvPr>
          <p:cNvSpPr>
            <a:spLocks noGrp="1"/>
          </p:cNvSpPr>
          <p:nvPr>
            <p:ph sz="quarter" idx="4"/>
          </p:nvPr>
        </p:nvSpPr>
        <p:spPr>
          <a:xfrm>
            <a:off x="6172200" y="2505075"/>
            <a:ext cx="5183188"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a:extLst>
              <a:ext uri="{FF2B5EF4-FFF2-40B4-BE49-F238E27FC236}">
                <a16:creationId xmlns:a16="http://schemas.microsoft.com/office/drawing/2014/main" id="{B84A94A9-64AF-51E7-3B26-B8048ACAE62E}"/>
              </a:ext>
            </a:extLst>
          </p:cNvPr>
          <p:cNvSpPr>
            <a:spLocks noGrp="1"/>
          </p:cNvSpPr>
          <p:nvPr>
            <p:ph type="dt" sz="half" idx="10"/>
          </p:nvPr>
        </p:nvSpPr>
        <p:spPr/>
        <p:txBody>
          <a:bodyPr/>
          <a:lstStyle/>
          <a:p>
            <a:fld id="{0E21179B-2557-42D1-A418-493DCD634930}" type="datetimeFigureOut">
              <a:rPr lang="pt-BR" smtClean="0"/>
              <a:t>10/05/2024</a:t>
            </a:fld>
            <a:endParaRPr lang="pt-BR"/>
          </a:p>
        </p:txBody>
      </p:sp>
      <p:sp>
        <p:nvSpPr>
          <p:cNvPr id="8" name="Espaço Reservado para Rodapé 7">
            <a:extLst>
              <a:ext uri="{FF2B5EF4-FFF2-40B4-BE49-F238E27FC236}">
                <a16:creationId xmlns:a16="http://schemas.microsoft.com/office/drawing/2014/main" id="{DCB9194F-9162-1A93-C7EC-6130D28A9B2B}"/>
              </a:ext>
            </a:extLst>
          </p:cNvPr>
          <p:cNvSpPr>
            <a:spLocks noGrp="1"/>
          </p:cNvSpPr>
          <p:nvPr>
            <p:ph type="ftr" sz="quarter" idx="11"/>
          </p:nvPr>
        </p:nvSpPr>
        <p:spPr/>
        <p:txBody>
          <a:bodyPr/>
          <a:lstStyle/>
          <a:p>
            <a:endParaRPr lang="pt-BR"/>
          </a:p>
        </p:txBody>
      </p:sp>
      <p:sp>
        <p:nvSpPr>
          <p:cNvPr id="9" name="Espaço Reservado para Número de Slide 8">
            <a:extLst>
              <a:ext uri="{FF2B5EF4-FFF2-40B4-BE49-F238E27FC236}">
                <a16:creationId xmlns:a16="http://schemas.microsoft.com/office/drawing/2014/main" id="{B49FA121-71A2-E966-39A1-F1F2AF88E951}"/>
              </a:ext>
            </a:extLst>
          </p:cNvPr>
          <p:cNvSpPr>
            <a:spLocks noGrp="1"/>
          </p:cNvSpPr>
          <p:nvPr>
            <p:ph type="sldNum" sz="quarter" idx="12"/>
          </p:nvPr>
        </p:nvSpPr>
        <p:spPr/>
        <p:txBody>
          <a:bodyPr/>
          <a:lstStyle/>
          <a:p>
            <a:fld id="{FDB1D2CF-A0B6-4C14-B1D3-08331B21C18F}" type="slidenum">
              <a:rPr lang="pt-BR" smtClean="0"/>
              <a:t>‹nº›</a:t>
            </a:fld>
            <a:endParaRPr lang="pt-BR"/>
          </a:p>
        </p:txBody>
      </p:sp>
    </p:spTree>
    <p:extLst>
      <p:ext uri="{BB962C8B-B14F-4D97-AF65-F5344CB8AC3E}">
        <p14:creationId xmlns:p14="http://schemas.microsoft.com/office/powerpoint/2010/main" val="4841846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10E4795-7973-B183-230E-926FCA95E691}"/>
              </a:ext>
            </a:extLst>
          </p:cNvPr>
          <p:cNvSpPr>
            <a:spLocks noGrp="1"/>
          </p:cNvSpPr>
          <p:nvPr>
            <p:ph type="title"/>
          </p:nvPr>
        </p:nvSpPr>
        <p:spPr/>
        <p:txBody>
          <a:bodyPr/>
          <a:lstStyle/>
          <a:p>
            <a:r>
              <a:rPr lang="pt-BR"/>
              <a:t>Clique para editar o título Mestre</a:t>
            </a:r>
          </a:p>
        </p:txBody>
      </p:sp>
      <p:sp>
        <p:nvSpPr>
          <p:cNvPr id="3" name="Espaço Reservado para Data 2">
            <a:extLst>
              <a:ext uri="{FF2B5EF4-FFF2-40B4-BE49-F238E27FC236}">
                <a16:creationId xmlns:a16="http://schemas.microsoft.com/office/drawing/2014/main" id="{ECB16521-B26A-57CC-1744-DFC5B8BFF0C4}"/>
              </a:ext>
            </a:extLst>
          </p:cNvPr>
          <p:cNvSpPr>
            <a:spLocks noGrp="1"/>
          </p:cNvSpPr>
          <p:nvPr>
            <p:ph type="dt" sz="half" idx="10"/>
          </p:nvPr>
        </p:nvSpPr>
        <p:spPr/>
        <p:txBody>
          <a:bodyPr/>
          <a:lstStyle/>
          <a:p>
            <a:fld id="{0E21179B-2557-42D1-A418-493DCD634930}" type="datetimeFigureOut">
              <a:rPr lang="pt-BR" smtClean="0"/>
              <a:t>10/05/2024</a:t>
            </a:fld>
            <a:endParaRPr lang="pt-BR"/>
          </a:p>
        </p:txBody>
      </p:sp>
      <p:sp>
        <p:nvSpPr>
          <p:cNvPr id="4" name="Espaço Reservado para Rodapé 3">
            <a:extLst>
              <a:ext uri="{FF2B5EF4-FFF2-40B4-BE49-F238E27FC236}">
                <a16:creationId xmlns:a16="http://schemas.microsoft.com/office/drawing/2014/main" id="{248A779F-B02D-C0C2-F9D0-B2B33963D995}"/>
              </a:ext>
            </a:extLst>
          </p:cNvPr>
          <p:cNvSpPr>
            <a:spLocks noGrp="1"/>
          </p:cNvSpPr>
          <p:nvPr>
            <p:ph type="ftr" sz="quarter" idx="11"/>
          </p:nvPr>
        </p:nvSpPr>
        <p:spPr/>
        <p:txBody>
          <a:bodyPr/>
          <a:lstStyle/>
          <a:p>
            <a:endParaRPr lang="pt-BR"/>
          </a:p>
        </p:txBody>
      </p:sp>
      <p:sp>
        <p:nvSpPr>
          <p:cNvPr id="5" name="Espaço Reservado para Número de Slide 4">
            <a:extLst>
              <a:ext uri="{FF2B5EF4-FFF2-40B4-BE49-F238E27FC236}">
                <a16:creationId xmlns:a16="http://schemas.microsoft.com/office/drawing/2014/main" id="{090BEC43-F043-D985-FFCA-CCE2A2B49D01}"/>
              </a:ext>
            </a:extLst>
          </p:cNvPr>
          <p:cNvSpPr>
            <a:spLocks noGrp="1"/>
          </p:cNvSpPr>
          <p:nvPr>
            <p:ph type="sldNum" sz="quarter" idx="12"/>
          </p:nvPr>
        </p:nvSpPr>
        <p:spPr/>
        <p:txBody>
          <a:bodyPr/>
          <a:lstStyle/>
          <a:p>
            <a:fld id="{FDB1D2CF-A0B6-4C14-B1D3-08331B21C18F}" type="slidenum">
              <a:rPr lang="pt-BR" smtClean="0"/>
              <a:t>‹nº›</a:t>
            </a:fld>
            <a:endParaRPr lang="pt-BR"/>
          </a:p>
        </p:txBody>
      </p:sp>
    </p:spTree>
    <p:extLst>
      <p:ext uri="{BB962C8B-B14F-4D97-AF65-F5344CB8AC3E}">
        <p14:creationId xmlns:p14="http://schemas.microsoft.com/office/powerpoint/2010/main" val="22225539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a:extLst>
              <a:ext uri="{FF2B5EF4-FFF2-40B4-BE49-F238E27FC236}">
                <a16:creationId xmlns:a16="http://schemas.microsoft.com/office/drawing/2014/main" id="{8C398B68-A2BA-E9AC-EE2F-80D9C9490DDC}"/>
              </a:ext>
            </a:extLst>
          </p:cNvPr>
          <p:cNvSpPr>
            <a:spLocks noGrp="1"/>
          </p:cNvSpPr>
          <p:nvPr>
            <p:ph type="dt" sz="half" idx="10"/>
          </p:nvPr>
        </p:nvSpPr>
        <p:spPr/>
        <p:txBody>
          <a:bodyPr/>
          <a:lstStyle/>
          <a:p>
            <a:fld id="{0E21179B-2557-42D1-A418-493DCD634930}" type="datetimeFigureOut">
              <a:rPr lang="pt-BR" smtClean="0"/>
              <a:t>10/05/2024</a:t>
            </a:fld>
            <a:endParaRPr lang="pt-BR"/>
          </a:p>
        </p:txBody>
      </p:sp>
      <p:sp>
        <p:nvSpPr>
          <p:cNvPr id="3" name="Espaço Reservado para Rodapé 2">
            <a:extLst>
              <a:ext uri="{FF2B5EF4-FFF2-40B4-BE49-F238E27FC236}">
                <a16:creationId xmlns:a16="http://schemas.microsoft.com/office/drawing/2014/main" id="{AD6D9523-9246-4234-4D45-A0E00ED14A4F}"/>
              </a:ext>
            </a:extLst>
          </p:cNvPr>
          <p:cNvSpPr>
            <a:spLocks noGrp="1"/>
          </p:cNvSpPr>
          <p:nvPr>
            <p:ph type="ftr" sz="quarter" idx="11"/>
          </p:nvPr>
        </p:nvSpPr>
        <p:spPr/>
        <p:txBody>
          <a:bodyPr/>
          <a:lstStyle/>
          <a:p>
            <a:endParaRPr lang="pt-BR"/>
          </a:p>
        </p:txBody>
      </p:sp>
      <p:sp>
        <p:nvSpPr>
          <p:cNvPr id="4" name="Espaço Reservado para Número de Slide 3">
            <a:extLst>
              <a:ext uri="{FF2B5EF4-FFF2-40B4-BE49-F238E27FC236}">
                <a16:creationId xmlns:a16="http://schemas.microsoft.com/office/drawing/2014/main" id="{6597B316-C08B-A066-C9FA-952E236426FF}"/>
              </a:ext>
            </a:extLst>
          </p:cNvPr>
          <p:cNvSpPr>
            <a:spLocks noGrp="1"/>
          </p:cNvSpPr>
          <p:nvPr>
            <p:ph type="sldNum" sz="quarter" idx="12"/>
          </p:nvPr>
        </p:nvSpPr>
        <p:spPr/>
        <p:txBody>
          <a:bodyPr/>
          <a:lstStyle/>
          <a:p>
            <a:fld id="{FDB1D2CF-A0B6-4C14-B1D3-08331B21C18F}" type="slidenum">
              <a:rPr lang="pt-BR" smtClean="0"/>
              <a:t>‹nº›</a:t>
            </a:fld>
            <a:endParaRPr lang="pt-BR"/>
          </a:p>
        </p:txBody>
      </p:sp>
    </p:spTree>
    <p:extLst>
      <p:ext uri="{BB962C8B-B14F-4D97-AF65-F5344CB8AC3E}">
        <p14:creationId xmlns:p14="http://schemas.microsoft.com/office/powerpoint/2010/main" val="30272082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DA8332C-360F-9AC6-8651-42C58CA34CF8}"/>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Conteúdo 2">
            <a:extLst>
              <a:ext uri="{FF2B5EF4-FFF2-40B4-BE49-F238E27FC236}">
                <a16:creationId xmlns:a16="http://schemas.microsoft.com/office/drawing/2014/main" id="{D43726A8-188D-058F-563D-AA4B6427367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a:extLst>
              <a:ext uri="{FF2B5EF4-FFF2-40B4-BE49-F238E27FC236}">
                <a16:creationId xmlns:a16="http://schemas.microsoft.com/office/drawing/2014/main" id="{7B835CE2-744B-6F4F-B086-14E782AF45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90039DCC-8746-DAE2-933A-D200554FB99D}"/>
              </a:ext>
            </a:extLst>
          </p:cNvPr>
          <p:cNvSpPr>
            <a:spLocks noGrp="1"/>
          </p:cNvSpPr>
          <p:nvPr>
            <p:ph type="dt" sz="half" idx="10"/>
          </p:nvPr>
        </p:nvSpPr>
        <p:spPr/>
        <p:txBody>
          <a:bodyPr/>
          <a:lstStyle/>
          <a:p>
            <a:fld id="{0E21179B-2557-42D1-A418-493DCD634930}" type="datetimeFigureOut">
              <a:rPr lang="pt-BR" smtClean="0"/>
              <a:t>10/05/2024</a:t>
            </a:fld>
            <a:endParaRPr lang="pt-BR"/>
          </a:p>
        </p:txBody>
      </p:sp>
      <p:sp>
        <p:nvSpPr>
          <p:cNvPr id="6" name="Espaço Reservado para Rodapé 5">
            <a:extLst>
              <a:ext uri="{FF2B5EF4-FFF2-40B4-BE49-F238E27FC236}">
                <a16:creationId xmlns:a16="http://schemas.microsoft.com/office/drawing/2014/main" id="{95E9BEAC-F80C-6076-B475-A4F27BBDBF27}"/>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CF13BC2F-38ED-FB54-6FD5-21CDB44C7C80}"/>
              </a:ext>
            </a:extLst>
          </p:cNvPr>
          <p:cNvSpPr>
            <a:spLocks noGrp="1"/>
          </p:cNvSpPr>
          <p:nvPr>
            <p:ph type="sldNum" sz="quarter" idx="12"/>
          </p:nvPr>
        </p:nvSpPr>
        <p:spPr/>
        <p:txBody>
          <a:bodyPr/>
          <a:lstStyle/>
          <a:p>
            <a:fld id="{FDB1D2CF-A0B6-4C14-B1D3-08331B21C18F}" type="slidenum">
              <a:rPr lang="pt-BR" smtClean="0"/>
              <a:t>‹nº›</a:t>
            </a:fld>
            <a:endParaRPr lang="pt-BR"/>
          </a:p>
        </p:txBody>
      </p:sp>
    </p:spTree>
    <p:extLst>
      <p:ext uri="{BB962C8B-B14F-4D97-AF65-F5344CB8AC3E}">
        <p14:creationId xmlns:p14="http://schemas.microsoft.com/office/powerpoint/2010/main" val="17070625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0BA7EA1-7B42-17CB-9559-796DEC30A660}"/>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Imagem 2">
            <a:extLst>
              <a:ext uri="{FF2B5EF4-FFF2-40B4-BE49-F238E27FC236}">
                <a16:creationId xmlns:a16="http://schemas.microsoft.com/office/drawing/2014/main" id="{ACE5AEAA-0065-518B-35E3-1DEC7C012A8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a:extLst>
              <a:ext uri="{FF2B5EF4-FFF2-40B4-BE49-F238E27FC236}">
                <a16:creationId xmlns:a16="http://schemas.microsoft.com/office/drawing/2014/main" id="{80B95A09-F9C0-E347-5D5C-AAAD88CB0A1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67CBE2F3-2E01-189A-EB1B-EEF97D6DAB5A}"/>
              </a:ext>
            </a:extLst>
          </p:cNvPr>
          <p:cNvSpPr>
            <a:spLocks noGrp="1"/>
          </p:cNvSpPr>
          <p:nvPr>
            <p:ph type="dt" sz="half" idx="10"/>
          </p:nvPr>
        </p:nvSpPr>
        <p:spPr/>
        <p:txBody>
          <a:bodyPr/>
          <a:lstStyle/>
          <a:p>
            <a:fld id="{0E21179B-2557-42D1-A418-493DCD634930}" type="datetimeFigureOut">
              <a:rPr lang="pt-BR" smtClean="0"/>
              <a:t>10/05/2024</a:t>
            </a:fld>
            <a:endParaRPr lang="pt-BR"/>
          </a:p>
        </p:txBody>
      </p:sp>
      <p:sp>
        <p:nvSpPr>
          <p:cNvPr id="6" name="Espaço Reservado para Rodapé 5">
            <a:extLst>
              <a:ext uri="{FF2B5EF4-FFF2-40B4-BE49-F238E27FC236}">
                <a16:creationId xmlns:a16="http://schemas.microsoft.com/office/drawing/2014/main" id="{77B99042-8ABE-4478-8C4F-69366A28AC82}"/>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4B0E1CC9-F041-791C-FAA9-8FBACAA93102}"/>
              </a:ext>
            </a:extLst>
          </p:cNvPr>
          <p:cNvSpPr>
            <a:spLocks noGrp="1"/>
          </p:cNvSpPr>
          <p:nvPr>
            <p:ph type="sldNum" sz="quarter" idx="12"/>
          </p:nvPr>
        </p:nvSpPr>
        <p:spPr/>
        <p:txBody>
          <a:bodyPr/>
          <a:lstStyle/>
          <a:p>
            <a:fld id="{FDB1D2CF-A0B6-4C14-B1D3-08331B21C18F}" type="slidenum">
              <a:rPr lang="pt-BR" smtClean="0"/>
              <a:t>‹nº›</a:t>
            </a:fld>
            <a:endParaRPr lang="pt-BR"/>
          </a:p>
        </p:txBody>
      </p:sp>
    </p:spTree>
    <p:extLst>
      <p:ext uri="{BB962C8B-B14F-4D97-AF65-F5344CB8AC3E}">
        <p14:creationId xmlns:p14="http://schemas.microsoft.com/office/powerpoint/2010/main" val="26516987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a:extLst>
              <a:ext uri="{FF2B5EF4-FFF2-40B4-BE49-F238E27FC236}">
                <a16:creationId xmlns:a16="http://schemas.microsoft.com/office/drawing/2014/main" id="{5E1D1400-C026-41BE-C89A-64AF6961D93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p>
        </p:txBody>
      </p:sp>
      <p:sp>
        <p:nvSpPr>
          <p:cNvPr id="3" name="Espaço Reservado para Texto 2">
            <a:extLst>
              <a:ext uri="{FF2B5EF4-FFF2-40B4-BE49-F238E27FC236}">
                <a16:creationId xmlns:a16="http://schemas.microsoft.com/office/drawing/2014/main" id="{1DA09E48-4803-A025-4266-4BC4D2186E5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EC95B066-69EB-E2C3-F41C-5092EA0F9BC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E21179B-2557-42D1-A418-493DCD634930}" type="datetimeFigureOut">
              <a:rPr lang="pt-BR" smtClean="0"/>
              <a:t>10/05/2024</a:t>
            </a:fld>
            <a:endParaRPr lang="pt-BR"/>
          </a:p>
        </p:txBody>
      </p:sp>
      <p:sp>
        <p:nvSpPr>
          <p:cNvPr id="5" name="Espaço Reservado para Rodapé 4">
            <a:extLst>
              <a:ext uri="{FF2B5EF4-FFF2-40B4-BE49-F238E27FC236}">
                <a16:creationId xmlns:a16="http://schemas.microsoft.com/office/drawing/2014/main" id="{8FD4B2C8-2120-BF86-987B-A192894C623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a:extLst>
              <a:ext uri="{FF2B5EF4-FFF2-40B4-BE49-F238E27FC236}">
                <a16:creationId xmlns:a16="http://schemas.microsoft.com/office/drawing/2014/main" id="{204D5AA8-14C0-3FDA-9292-0B7AE309E63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DB1D2CF-A0B6-4C14-B1D3-08331B21C18F}" type="slidenum">
              <a:rPr lang="pt-BR" smtClean="0"/>
              <a:t>‹nº›</a:t>
            </a:fld>
            <a:endParaRPr lang="pt-BR"/>
          </a:p>
        </p:txBody>
      </p:sp>
    </p:spTree>
    <p:extLst>
      <p:ext uri="{BB962C8B-B14F-4D97-AF65-F5344CB8AC3E}">
        <p14:creationId xmlns:p14="http://schemas.microsoft.com/office/powerpoint/2010/main" val="14668629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6A8D0B5-424F-3641-274A-74DC8F22FEBE}"/>
              </a:ext>
            </a:extLst>
          </p:cNvPr>
          <p:cNvSpPr>
            <a:spLocks noGrp="1"/>
          </p:cNvSpPr>
          <p:nvPr>
            <p:ph type="ctrTitle"/>
          </p:nvPr>
        </p:nvSpPr>
        <p:spPr/>
        <p:txBody>
          <a:bodyPr/>
          <a:lstStyle/>
          <a:p>
            <a:r>
              <a:rPr lang="pt-BR" dirty="0"/>
              <a:t>GIT</a:t>
            </a:r>
          </a:p>
        </p:txBody>
      </p:sp>
      <p:sp>
        <p:nvSpPr>
          <p:cNvPr id="3" name="Subtítulo 2">
            <a:extLst>
              <a:ext uri="{FF2B5EF4-FFF2-40B4-BE49-F238E27FC236}">
                <a16:creationId xmlns:a16="http://schemas.microsoft.com/office/drawing/2014/main" id="{BF555CD1-D902-96CA-5A22-E13C5D0FE1BF}"/>
              </a:ext>
            </a:extLst>
          </p:cNvPr>
          <p:cNvSpPr>
            <a:spLocks noGrp="1"/>
          </p:cNvSpPr>
          <p:nvPr>
            <p:ph type="subTitle" idx="1"/>
          </p:nvPr>
        </p:nvSpPr>
        <p:spPr/>
        <p:txBody>
          <a:bodyPr/>
          <a:lstStyle/>
          <a:p>
            <a:r>
              <a:rPr lang="pt-BR" dirty="0"/>
              <a:t>Professor: Guilherme Konell</a:t>
            </a:r>
          </a:p>
        </p:txBody>
      </p:sp>
    </p:spTree>
    <p:extLst>
      <p:ext uri="{BB962C8B-B14F-4D97-AF65-F5344CB8AC3E}">
        <p14:creationId xmlns:p14="http://schemas.microsoft.com/office/powerpoint/2010/main" val="33959219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7837846-1DED-1798-200D-571728AC15BE}"/>
              </a:ext>
            </a:extLst>
          </p:cNvPr>
          <p:cNvSpPr>
            <a:spLocks noGrp="1"/>
          </p:cNvSpPr>
          <p:nvPr>
            <p:ph type="title"/>
          </p:nvPr>
        </p:nvSpPr>
        <p:spPr/>
        <p:txBody>
          <a:bodyPr/>
          <a:lstStyle/>
          <a:p>
            <a:r>
              <a:rPr lang="pt-BR" dirty="0"/>
              <a:t>O que é controle de versão?</a:t>
            </a:r>
          </a:p>
        </p:txBody>
      </p:sp>
      <p:sp>
        <p:nvSpPr>
          <p:cNvPr id="3" name="Espaço Reservado para Conteúdo 2">
            <a:extLst>
              <a:ext uri="{FF2B5EF4-FFF2-40B4-BE49-F238E27FC236}">
                <a16:creationId xmlns:a16="http://schemas.microsoft.com/office/drawing/2014/main" id="{A4318617-D98C-7369-5B79-448454B14DE3}"/>
              </a:ext>
            </a:extLst>
          </p:cNvPr>
          <p:cNvSpPr>
            <a:spLocks noGrp="1"/>
          </p:cNvSpPr>
          <p:nvPr>
            <p:ph idx="1"/>
          </p:nvPr>
        </p:nvSpPr>
        <p:spPr/>
        <p:txBody>
          <a:bodyPr/>
          <a:lstStyle/>
          <a:p>
            <a:r>
              <a:rPr lang="pt-BR" dirty="0"/>
              <a:t>O controle de versão, também conhecido como controle de fonte, é a prática de rastrear e gerenciar as alterações em um código de software.</a:t>
            </a:r>
          </a:p>
          <a:p>
            <a:endParaRPr lang="pt-BR" dirty="0"/>
          </a:p>
          <a:p>
            <a:r>
              <a:rPr lang="pt-BR" dirty="0"/>
              <a:t>O software de controle de versão mantém registro de todas as modificações no código em um tipo especial de banco de dados. Se um erro for cometido, os desenvolvedores podem voltar no tempo e comparar versões anteriores do código para ajudar a corrigir o erro enquanto diminuem interrupções para todos os membros da equipe.</a:t>
            </a:r>
          </a:p>
        </p:txBody>
      </p:sp>
    </p:spTree>
    <p:extLst>
      <p:ext uri="{BB962C8B-B14F-4D97-AF65-F5344CB8AC3E}">
        <p14:creationId xmlns:p14="http://schemas.microsoft.com/office/powerpoint/2010/main" val="35750050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6DC50DB-4FAF-7D5B-D156-06CDBBFF2F13}"/>
              </a:ext>
            </a:extLst>
          </p:cNvPr>
          <p:cNvSpPr>
            <a:spLocks noGrp="1"/>
          </p:cNvSpPr>
          <p:nvPr>
            <p:ph type="title"/>
          </p:nvPr>
        </p:nvSpPr>
        <p:spPr/>
        <p:txBody>
          <a:bodyPr/>
          <a:lstStyle/>
          <a:p>
            <a:r>
              <a:rPr lang="pt-BR" dirty="0"/>
              <a:t>Porque é importante?</a:t>
            </a:r>
          </a:p>
        </p:txBody>
      </p:sp>
      <p:sp>
        <p:nvSpPr>
          <p:cNvPr id="3" name="Espaço Reservado para Conteúdo 2">
            <a:extLst>
              <a:ext uri="{FF2B5EF4-FFF2-40B4-BE49-F238E27FC236}">
                <a16:creationId xmlns:a16="http://schemas.microsoft.com/office/drawing/2014/main" id="{78D92D3D-8009-E513-E4B6-5B57CD38BB7D}"/>
              </a:ext>
            </a:extLst>
          </p:cNvPr>
          <p:cNvSpPr>
            <a:spLocks noGrp="1"/>
          </p:cNvSpPr>
          <p:nvPr>
            <p:ph idx="1"/>
          </p:nvPr>
        </p:nvSpPr>
        <p:spPr/>
        <p:txBody>
          <a:bodyPr/>
          <a:lstStyle/>
          <a:p>
            <a:r>
              <a:rPr lang="pt-BR" dirty="0"/>
              <a:t>Quando vários desenvolvedores estão trabalhando em uma base de código compartilhada, é comum fazer edições em um trecho de código compartilhado. </a:t>
            </a:r>
          </a:p>
          <a:p>
            <a:r>
              <a:rPr lang="pt-BR" dirty="0"/>
              <a:t>Desenvolvedores separados podem estar trabalhando em uma função, ao que tudo indica, isolada. No entanto, essa função pode usar um módulo de código compartilhado. </a:t>
            </a:r>
          </a:p>
          <a:p>
            <a:r>
              <a:rPr lang="pt-BR" dirty="0"/>
              <a:t>Portanto, o desenvolvedor 1 trabalhando na Função 1 pode fazer algumas edições e descobrir mais tarde que o Desenvolvedor 2 trabalhando na Função 2 tem edições conflitantes.</a:t>
            </a:r>
          </a:p>
        </p:txBody>
      </p:sp>
    </p:spTree>
    <p:extLst>
      <p:ext uri="{BB962C8B-B14F-4D97-AF65-F5344CB8AC3E}">
        <p14:creationId xmlns:p14="http://schemas.microsoft.com/office/powerpoint/2010/main" val="3081339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Linus Torvalds | Biography, Linux, &amp; Facts | Britannica">
            <a:extLst>
              <a:ext uri="{FF2B5EF4-FFF2-40B4-BE49-F238E27FC236}">
                <a16:creationId xmlns:a16="http://schemas.microsoft.com/office/drawing/2014/main" id="{E07F0FF7-EB85-0B1E-A1CA-8F1F5EF9344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78297" y="2334718"/>
            <a:ext cx="4085167" cy="3063875"/>
          </a:xfrm>
          <a:prstGeom prst="rect">
            <a:avLst/>
          </a:prstGeom>
          <a:noFill/>
          <a:extLst>
            <a:ext uri="{909E8E84-426E-40DD-AFC4-6F175D3DCCD1}">
              <a14:hiddenFill xmlns:a14="http://schemas.microsoft.com/office/drawing/2010/main">
                <a:solidFill>
                  <a:srgbClr val="FFFFFF"/>
                </a:solidFill>
              </a14:hiddenFill>
            </a:ext>
          </a:extLst>
        </p:spPr>
      </p:pic>
      <p:sp>
        <p:nvSpPr>
          <p:cNvPr id="2" name="Título 1">
            <a:extLst>
              <a:ext uri="{FF2B5EF4-FFF2-40B4-BE49-F238E27FC236}">
                <a16:creationId xmlns:a16="http://schemas.microsoft.com/office/drawing/2014/main" id="{CB30C1C5-42DF-5D9F-34D3-5F89B5835103}"/>
              </a:ext>
            </a:extLst>
          </p:cNvPr>
          <p:cNvSpPr>
            <a:spLocks noGrp="1"/>
          </p:cNvSpPr>
          <p:nvPr>
            <p:ph type="title"/>
          </p:nvPr>
        </p:nvSpPr>
        <p:spPr/>
        <p:txBody>
          <a:bodyPr/>
          <a:lstStyle/>
          <a:p>
            <a:r>
              <a:rPr lang="pt-BR" dirty="0"/>
              <a:t>O que é o </a:t>
            </a:r>
            <a:r>
              <a:rPr lang="pt-BR" dirty="0" err="1"/>
              <a:t>Git</a:t>
            </a:r>
            <a:r>
              <a:rPr lang="pt-BR" dirty="0"/>
              <a:t>?</a:t>
            </a:r>
          </a:p>
        </p:txBody>
      </p:sp>
      <p:sp>
        <p:nvSpPr>
          <p:cNvPr id="3" name="Espaço Reservado para Conteúdo 2">
            <a:extLst>
              <a:ext uri="{FF2B5EF4-FFF2-40B4-BE49-F238E27FC236}">
                <a16:creationId xmlns:a16="http://schemas.microsoft.com/office/drawing/2014/main" id="{444B4E3C-7009-09B5-AC60-AC907305494E}"/>
              </a:ext>
            </a:extLst>
          </p:cNvPr>
          <p:cNvSpPr>
            <a:spLocks noGrp="1"/>
          </p:cNvSpPr>
          <p:nvPr>
            <p:ph idx="1"/>
          </p:nvPr>
        </p:nvSpPr>
        <p:spPr>
          <a:xfrm>
            <a:off x="838200" y="1825625"/>
            <a:ext cx="6940097" cy="4830008"/>
          </a:xfrm>
        </p:spPr>
        <p:txBody>
          <a:bodyPr>
            <a:normAutofit/>
          </a:bodyPr>
          <a:lstStyle/>
          <a:p>
            <a:r>
              <a:rPr lang="pt-BR" dirty="0"/>
              <a:t>De longe, o sistema de controle de versão moderno mais usado no mundo hoje é o </a:t>
            </a:r>
            <a:r>
              <a:rPr lang="pt-BR" dirty="0" err="1"/>
              <a:t>Git</a:t>
            </a:r>
            <a:r>
              <a:rPr lang="pt-BR" dirty="0"/>
              <a:t>. </a:t>
            </a:r>
          </a:p>
          <a:p>
            <a:r>
              <a:rPr lang="pt-BR" dirty="0"/>
              <a:t>O </a:t>
            </a:r>
            <a:r>
              <a:rPr lang="pt-BR" dirty="0" err="1"/>
              <a:t>Git</a:t>
            </a:r>
            <a:r>
              <a:rPr lang="pt-BR" dirty="0"/>
              <a:t> é um projeto de código aberto maduro e com manutenção ativa desenvolvido em 2005 por </a:t>
            </a:r>
            <a:r>
              <a:rPr lang="pt-BR" b="1" dirty="0"/>
              <a:t>Linus Torvalds</a:t>
            </a:r>
            <a:r>
              <a:rPr lang="pt-BR" dirty="0"/>
              <a:t>, o famoso criador do kernel do sistema operacional Linux. </a:t>
            </a:r>
          </a:p>
          <a:p>
            <a:r>
              <a:rPr lang="pt-BR" dirty="0"/>
              <a:t>Um número impressionante de projetos de software depende do </a:t>
            </a:r>
            <a:r>
              <a:rPr lang="pt-BR" dirty="0" err="1"/>
              <a:t>Git</a:t>
            </a:r>
            <a:r>
              <a:rPr lang="pt-BR" dirty="0"/>
              <a:t> para controle de versão, incluindo projetos comerciais e de código-fonte aberto.</a:t>
            </a:r>
          </a:p>
        </p:txBody>
      </p:sp>
    </p:spTree>
    <p:extLst>
      <p:ext uri="{BB962C8B-B14F-4D97-AF65-F5344CB8AC3E}">
        <p14:creationId xmlns:p14="http://schemas.microsoft.com/office/powerpoint/2010/main" val="17095578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m 5">
            <a:extLst>
              <a:ext uri="{FF2B5EF4-FFF2-40B4-BE49-F238E27FC236}">
                <a16:creationId xmlns:a16="http://schemas.microsoft.com/office/drawing/2014/main" id="{CC53DBE6-9975-EF5A-0066-E02E5BAD68A8}"/>
              </a:ext>
            </a:extLst>
          </p:cNvPr>
          <p:cNvPicPr>
            <a:picLocks noChangeAspect="1"/>
          </p:cNvPicPr>
          <p:nvPr/>
        </p:nvPicPr>
        <p:blipFill>
          <a:blip r:embed="rId2"/>
          <a:stretch>
            <a:fillRect/>
          </a:stretch>
        </p:blipFill>
        <p:spPr>
          <a:xfrm>
            <a:off x="6096000" y="1486460"/>
            <a:ext cx="5393259" cy="5029668"/>
          </a:xfrm>
          <a:prstGeom prst="rect">
            <a:avLst/>
          </a:prstGeom>
        </p:spPr>
      </p:pic>
      <p:sp>
        <p:nvSpPr>
          <p:cNvPr id="2" name="Título 1">
            <a:extLst>
              <a:ext uri="{FF2B5EF4-FFF2-40B4-BE49-F238E27FC236}">
                <a16:creationId xmlns:a16="http://schemas.microsoft.com/office/drawing/2014/main" id="{D7540033-DD27-4D17-57A1-D2B59A12B496}"/>
              </a:ext>
            </a:extLst>
          </p:cNvPr>
          <p:cNvSpPr>
            <a:spLocks noGrp="1"/>
          </p:cNvSpPr>
          <p:nvPr>
            <p:ph type="title"/>
          </p:nvPr>
        </p:nvSpPr>
        <p:spPr/>
        <p:txBody>
          <a:bodyPr/>
          <a:lstStyle/>
          <a:p>
            <a:r>
              <a:rPr lang="pt-BR" dirty="0"/>
              <a:t>Por que utilizar o </a:t>
            </a:r>
            <a:r>
              <a:rPr lang="pt-BR" dirty="0" err="1"/>
              <a:t>Git</a:t>
            </a:r>
            <a:r>
              <a:rPr lang="pt-BR" dirty="0"/>
              <a:t>?</a:t>
            </a:r>
          </a:p>
        </p:txBody>
      </p:sp>
      <p:sp>
        <p:nvSpPr>
          <p:cNvPr id="3" name="Espaço Reservado para Conteúdo 2">
            <a:extLst>
              <a:ext uri="{FF2B5EF4-FFF2-40B4-BE49-F238E27FC236}">
                <a16:creationId xmlns:a16="http://schemas.microsoft.com/office/drawing/2014/main" id="{F08A2BF0-6A14-D840-5BC6-D89D351A3763}"/>
              </a:ext>
            </a:extLst>
          </p:cNvPr>
          <p:cNvSpPr>
            <a:spLocks noGrp="1"/>
          </p:cNvSpPr>
          <p:nvPr>
            <p:ph idx="1"/>
          </p:nvPr>
        </p:nvSpPr>
        <p:spPr>
          <a:xfrm>
            <a:off x="838200" y="1825625"/>
            <a:ext cx="5562600" cy="4351338"/>
          </a:xfrm>
        </p:spPr>
        <p:txBody>
          <a:bodyPr/>
          <a:lstStyle/>
          <a:p>
            <a:r>
              <a:rPr lang="pt-BR" dirty="0"/>
              <a:t>Uma das maiores vantagens do </a:t>
            </a:r>
            <a:r>
              <a:rPr lang="pt-BR" dirty="0" err="1"/>
              <a:t>Git</a:t>
            </a:r>
            <a:r>
              <a:rPr lang="pt-BR" dirty="0"/>
              <a:t> é as funções de </a:t>
            </a:r>
            <a:r>
              <a:rPr lang="pt-BR" dirty="0" err="1"/>
              <a:t>branch</a:t>
            </a:r>
            <a:r>
              <a:rPr lang="pt-BR" dirty="0"/>
              <a:t>. Ao contrário dos sistemas de controle de versão centralizados, os </a:t>
            </a:r>
            <a:r>
              <a:rPr lang="pt-BR" dirty="0" err="1"/>
              <a:t>branches</a:t>
            </a:r>
            <a:r>
              <a:rPr lang="pt-BR" dirty="0"/>
              <a:t> do </a:t>
            </a:r>
            <a:r>
              <a:rPr lang="pt-BR" dirty="0" err="1"/>
              <a:t>Git</a:t>
            </a:r>
            <a:r>
              <a:rPr lang="pt-BR" dirty="0"/>
              <a:t> são baratos, e o merge é fácil. </a:t>
            </a:r>
          </a:p>
          <a:p>
            <a:r>
              <a:rPr lang="pt-BR" dirty="0"/>
              <a:t>Essas funções facilitam o fluxo de trabalho da ramificação de funções popular entre muitos usuários do </a:t>
            </a:r>
            <a:r>
              <a:rPr lang="pt-BR" dirty="0" err="1"/>
              <a:t>Git</a:t>
            </a:r>
            <a:r>
              <a:rPr lang="pt-BR" dirty="0"/>
              <a:t>.</a:t>
            </a:r>
          </a:p>
        </p:txBody>
      </p:sp>
    </p:spTree>
    <p:extLst>
      <p:ext uri="{BB962C8B-B14F-4D97-AF65-F5344CB8AC3E}">
        <p14:creationId xmlns:p14="http://schemas.microsoft.com/office/powerpoint/2010/main" val="31437602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Imagem 11">
            <a:extLst>
              <a:ext uri="{FF2B5EF4-FFF2-40B4-BE49-F238E27FC236}">
                <a16:creationId xmlns:a16="http://schemas.microsoft.com/office/drawing/2014/main" id="{89D91353-2596-A405-8D35-468DB04F744A}"/>
              </a:ext>
            </a:extLst>
          </p:cNvPr>
          <p:cNvPicPr>
            <a:picLocks noChangeAspect="1"/>
          </p:cNvPicPr>
          <p:nvPr/>
        </p:nvPicPr>
        <p:blipFill>
          <a:blip r:embed="rId2"/>
          <a:stretch>
            <a:fillRect/>
          </a:stretch>
        </p:blipFill>
        <p:spPr>
          <a:xfrm>
            <a:off x="6348514" y="1462620"/>
            <a:ext cx="5567880" cy="4233642"/>
          </a:xfrm>
          <a:prstGeom prst="rect">
            <a:avLst/>
          </a:prstGeom>
        </p:spPr>
      </p:pic>
      <p:sp>
        <p:nvSpPr>
          <p:cNvPr id="2" name="Título 1">
            <a:extLst>
              <a:ext uri="{FF2B5EF4-FFF2-40B4-BE49-F238E27FC236}">
                <a16:creationId xmlns:a16="http://schemas.microsoft.com/office/drawing/2014/main" id="{12A49116-59CF-C544-1E8C-C7080CC83299}"/>
              </a:ext>
            </a:extLst>
          </p:cNvPr>
          <p:cNvSpPr>
            <a:spLocks noGrp="1"/>
          </p:cNvSpPr>
          <p:nvPr>
            <p:ph type="title"/>
          </p:nvPr>
        </p:nvSpPr>
        <p:spPr/>
        <p:txBody>
          <a:bodyPr/>
          <a:lstStyle/>
          <a:p>
            <a:r>
              <a:rPr lang="pt-BR" dirty="0"/>
              <a:t>Solicitações </a:t>
            </a:r>
            <a:r>
              <a:rPr lang="pt-BR" dirty="0" err="1"/>
              <a:t>pull</a:t>
            </a:r>
            <a:endParaRPr lang="pt-BR" dirty="0"/>
          </a:p>
        </p:txBody>
      </p:sp>
      <p:sp>
        <p:nvSpPr>
          <p:cNvPr id="3" name="Espaço Reservado para Conteúdo 2">
            <a:extLst>
              <a:ext uri="{FF2B5EF4-FFF2-40B4-BE49-F238E27FC236}">
                <a16:creationId xmlns:a16="http://schemas.microsoft.com/office/drawing/2014/main" id="{DDC28D02-6747-DF3A-C9C2-527F11052593}"/>
              </a:ext>
            </a:extLst>
          </p:cNvPr>
          <p:cNvSpPr>
            <a:spLocks noGrp="1"/>
          </p:cNvSpPr>
          <p:nvPr>
            <p:ph idx="1"/>
          </p:nvPr>
        </p:nvSpPr>
        <p:spPr>
          <a:xfrm>
            <a:off x="637082" y="1733631"/>
            <a:ext cx="7001656" cy="1322169"/>
          </a:xfrm>
        </p:spPr>
        <p:txBody>
          <a:bodyPr/>
          <a:lstStyle/>
          <a:p>
            <a:r>
              <a:rPr lang="pt-BR" dirty="0"/>
              <a:t>A </a:t>
            </a:r>
            <a:r>
              <a:rPr lang="pt-BR" dirty="0" err="1"/>
              <a:t>pull</a:t>
            </a:r>
            <a:r>
              <a:rPr lang="pt-BR" dirty="0"/>
              <a:t> </a:t>
            </a:r>
            <a:r>
              <a:rPr lang="pt-BR" dirty="0" err="1"/>
              <a:t>request</a:t>
            </a:r>
            <a:r>
              <a:rPr lang="pt-BR" dirty="0"/>
              <a:t> é uma forma de pedir a outro desenvolvedor para fazer o merge de um dos seus </a:t>
            </a:r>
            <a:r>
              <a:rPr lang="pt-BR" dirty="0" err="1"/>
              <a:t>branches</a:t>
            </a:r>
            <a:r>
              <a:rPr lang="pt-BR" dirty="0"/>
              <a:t> no repositório dele. </a:t>
            </a:r>
          </a:p>
        </p:txBody>
      </p:sp>
      <p:sp>
        <p:nvSpPr>
          <p:cNvPr id="10" name="Espaço Reservado para Conteúdo 2">
            <a:extLst>
              <a:ext uri="{FF2B5EF4-FFF2-40B4-BE49-F238E27FC236}">
                <a16:creationId xmlns:a16="http://schemas.microsoft.com/office/drawing/2014/main" id="{EF9705C3-9AED-1CFD-C97D-97FCB0E0E015}"/>
              </a:ext>
            </a:extLst>
          </p:cNvPr>
          <p:cNvSpPr txBox="1">
            <a:spLocks/>
          </p:cNvSpPr>
          <p:nvPr/>
        </p:nvSpPr>
        <p:spPr>
          <a:xfrm>
            <a:off x="637082" y="3429000"/>
            <a:ext cx="5898630" cy="285581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indent="-228600" algn="l" rtl="0" eaLnBrk="1" latinLnBrk="0" hangingPunct="1">
              <a:lnSpc>
                <a:spcPct val="90000"/>
              </a:lnSpc>
              <a:spcBef>
                <a:spcPts val="1000"/>
              </a:spcBef>
              <a:spcAft>
                <a:spcPts val="0"/>
              </a:spcAft>
              <a:buClrTx/>
              <a:buSzPts val="2800"/>
              <a:buFont typeface="Arial" panose="020B0604020202020204" pitchFamily="34" charset="0"/>
              <a:buChar char="•"/>
            </a:pPr>
            <a:r>
              <a:rPr lang="pt-BR" kern="1200" dirty="0">
                <a:solidFill>
                  <a:srgbClr val="000000"/>
                </a:solidFill>
                <a:effectLst/>
                <a:latin typeface="Calibri" panose="020F0502020204030204" pitchFamily="34" charset="0"/>
                <a:ea typeface="+mn-ea"/>
                <a:cs typeface="+mn-cs"/>
              </a:rPr>
              <a:t>Além de facilitar o acompanhamento das alterações para os líderes de projeto, esse recurso também possibilita que os desenvolvedores dialoguem antes de integrar o trabalho à base de código.</a:t>
            </a:r>
            <a:endParaRPr lang="pt-BR" dirty="0">
              <a:effectLst/>
            </a:endParaRPr>
          </a:p>
        </p:txBody>
      </p:sp>
    </p:spTree>
    <p:extLst>
      <p:ext uri="{BB962C8B-B14F-4D97-AF65-F5344CB8AC3E}">
        <p14:creationId xmlns:p14="http://schemas.microsoft.com/office/powerpoint/2010/main" val="2432302519"/>
      </p:ext>
    </p:extLst>
  </p:cSld>
  <p:clrMapOvr>
    <a:masterClrMapping/>
  </p:clrMapOvr>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375</Words>
  <Application>Microsoft Office PowerPoint</Application>
  <PresentationFormat>Widescreen</PresentationFormat>
  <Paragraphs>20</Paragraphs>
  <Slides>6</Slides>
  <Notes>0</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6</vt:i4>
      </vt:variant>
    </vt:vector>
  </HeadingPairs>
  <TitlesOfParts>
    <vt:vector size="10" baseType="lpstr">
      <vt:lpstr>Arial</vt:lpstr>
      <vt:lpstr>Calibri</vt:lpstr>
      <vt:lpstr>Calibri Light</vt:lpstr>
      <vt:lpstr>Tema do Office</vt:lpstr>
      <vt:lpstr>GIT</vt:lpstr>
      <vt:lpstr>O que é controle de versão?</vt:lpstr>
      <vt:lpstr>Porque é importante?</vt:lpstr>
      <vt:lpstr>O que é o Git?</vt:lpstr>
      <vt:lpstr>Por que utilizar o Git?</vt:lpstr>
      <vt:lpstr>Solicitações pull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GIT</dc:title>
  <dc:creator>Guilherme Ricardo Konell</dc:creator>
  <cp:lastModifiedBy>Guilherme Ricardo Konell</cp:lastModifiedBy>
  <cp:revision>1</cp:revision>
  <dcterms:created xsi:type="dcterms:W3CDTF">2024-05-11T00:21:14Z</dcterms:created>
  <dcterms:modified xsi:type="dcterms:W3CDTF">2024-05-11T00:21:34Z</dcterms:modified>
</cp:coreProperties>
</file>