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ubik Medium"/>
      <p:regular r:id="rId14"/>
      <p:bold r:id="rId15"/>
      <p:italic r:id="rId16"/>
      <p:boldItalic r:id="rId17"/>
    </p:embeddedFont>
    <p:embeddedFont>
      <p:font typeface="Paytone One"/>
      <p:regular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Chelsea Market"/>
      <p:regular r:id="rId23"/>
    </p:embeddedFont>
    <p:embeddedFont>
      <p:font typeface="DM Sans"/>
      <p:regular r:id="rId24"/>
      <p:bold r:id="rId25"/>
      <p:italic r:id="rId26"/>
      <p:boldItalic r:id="rId27"/>
    </p:embeddedFont>
    <p:embeddedFont>
      <p:font typeface="Archiv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DMSans-regular.fntdata"/><Relationship Id="rId23" Type="http://schemas.openxmlformats.org/officeDocument/2006/relationships/font" Target="fonts/ChelseaMarke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8" Type="http://schemas.openxmlformats.org/officeDocument/2006/relationships/font" Target="fonts/Archivo-regular.fntdata"/><Relationship Id="rId27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chiv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chivo-boldItalic.fntdata"/><Relationship Id="rId30" Type="http://schemas.openxmlformats.org/officeDocument/2006/relationships/font" Target="fonts/Archiv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ubikMedium-bold.fntdata"/><Relationship Id="rId14" Type="http://schemas.openxmlformats.org/officeDocument/2006/relationships/font" Target="fonts/RubikMedium-regular.fntdata"/><Relationship Id="rId17" Type="http://schemas.openxmlformats.org/officeDocument/2006/relationships/font" Target="fonts/RubikMedium-boldItalic.fntdata"/><Relationship Id="rId16" Type="http://schemas.openxmlformats.org/officeDocument/2006/relationships/font" Target="fonts/RubikMedium-italic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Paytone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7040f09d0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7040f09d0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6320de4b7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6320de4b7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6320de4b7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6320de4b7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f29c81712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f29c8171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707c3e16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707c3e16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6320de4b7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6320de4b7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f29c8171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f29c8171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640c982cef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640c982ce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6320de4b7d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6320de4b7d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5" y="-6625"/>
            <a:ext cx="6386875" cy="5220400"/>
          </a:xfrm>
          <a:custGeom>
            <a:rect b="b" l="l" r="r" t="t"/>
            <a:pathLst>
              <a:path extrusionOk="0" h="208816" w="255475">
                <a:moveTo>
                  <a:pt x="0" y="0"/>
                </a:moveTo>
                <a:lnTo>
                  <a:pt x="0" y="208816"/>
                </a:lnTo>
                <a:lnTo>
                  <a:pt x="214935" y="206521"/>
                </a:lnTo>
                <a:cubicBezTo>
                  <a:pt x="214935" y="206521"/>
                  <a:pt x="211814" y="140740"/>
                  <a:pt x="230997" y="103261"/>
                </a:cubicBezTo>
                <a:cubicBezTo>
                  <a:pt x="255474" y="55470"/>
                  <a:pt x="248590" y="0"/>
                  <a:pt x="248590" y="0"/>
                </a:cubicBezTo>
                <a:close/>
              </a:path>
            </a:pathLst>
          </a:custGeom>
          <a:solidFill>
            <a:srgbClr val="F5E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5400000">
            <a:off x="2162944" y="1741826"/>
            <a:ext cx="177537" cy="259738"/>
          </a:xfrm>
          <a:custGeom>
            <a:rect b="b" l="l" r="r" t="t"/>
            <a:pathLst>
              <a:path extrusionOk="0" h="8266" w="5650">
                <a:moveTo>
                  <a:pt x="4133" y="0"/>
                </a:moveTo>
                <a:cubicBezTo>
                  <a:pt x="3678" y="0"/>
                  <a:pt x="3223" y="265"/>
                  <a:pt x="3034" y="682"/>
                </a:cubicBezTo>
                <a:lnTo>
                  <a:pt x="304" y="6370"/>
                </a:lnTo>
                <a:cubicBezTo>
                  <a:pt x="1" y="7014"/>
                  <a:pt x="266" y="7772"/>
                  <a:pt x="911" y="8114"/>
                </a:cubicBezTo>
                <a:cubicBezTo>
                  <a:pt x="1100" y="8189"/>
                  <a:pt x="1290" y="8227"/>
                  <a:pt x="1517" y="8265"/>
                </a:cubicBezTo>
                <a:cubicBezTo>
                  <a:pt x="1972" y="8265"/>
                  <a:pt x="2427" y="7962"/>
                  <a:pt x="2617" y="7545"/>
                </a:cubicBezTo>
                <a:lnTo>
                  <a:pt x="5346" y="1858"/>
                </a:lnTo>
                <a:cubicBezTo>
                  <a:pt x="5650" y="1213"/>
                  <a:pt x="5384" y="455"/>
                  <a:pt x="4740" y="152"/>
                </a:cubicBezTo>
                <a:cubicBezTo>
                  <a:pt x="4550" y="38"/>
                  <a:pt x="4361" y="0"/>
                  <a:pt x="4133" y="0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8690" y="1798014"/>
            <a:ext cx="249086" cy="218889"/>
          </a:xfrm>
          <a:custGeom>
            <a:rect b="b" l="l" r="r" t="t"/>
            <a:pathLst>
              <a:path extrusionOk="0" h="6966" w="7927">
                <a:moveTo>
                  <a:pt x="1861" y="0"/>
                </a:moveTo>
                <a:cubicBezTo>
                  <a:pt x="863" y="0"/>
                  <a:pt x="1" y="1260"/>
                  <a:pt x="879" y="2226"/>
                </a:cubicBezTo>
                <a:lnTo>
                  <a:pt x="5239" y="6549"/>
                </a:lnTo>
                <a:cubicBezTo>
                  <a:pt x="5463" y="6809"/>
                  <a:pt x="5833" y="6960"/>
                  <a:pt x="6169" y="6966"/>
                </a:cubicBezTo>
                <a:lnTo>
                  <a:pt x="6169" y="6966"/>
                </a:lnTo>
                <a:cubicBezTo>
                  <a:pt x="7331" y="6950"/>
                  <a:pt x="7926" y="5558"/>
                  <a:pt x="7097" y="4729"/>
                </a:cubicBezTo>
                <a:lnTo>
                  <a:pt x="2737" y="369"/>
                </a:lnTo>
                <a:cubicBezTo>
                  <a:pt x="2460" y="110"/>
                  <a:pt x="2155" y="0"/>
                  <a:pt x="1861" y="0"/>
                </a:cubicBezTo>
                <a:close/>
                <a:moveTo>
                  <a:pt x="6169" y="6966"/>
                </a:moveTo>
                <a:cubicBezTo>
                  <a:pt x="6162" y="6966"/>
                  <a:pt x="6156" y="6966"/>
                  <a:pt x="6149" y="6966"/>
                </a:cubicBezTo>
                <a:lnTo>
                  <a:pt x="6187" y="6966"/>
                </a:lnTo>
                <a:cubicBezTo>
                  <a:pt x="6181" y="6966"/>
                  <a:pt x="6175" y="6966"/>
                  <a:pt x="6169" y="6966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 rot="954">
            <a:off x="589450" y="2264700"/>
            <a:ext cx="4325700" cy="17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5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 rot="1327">
            <a:off x="627557" y="3861225"/>
            <a:ext cx="31092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-56452" y="-409937"/>
            <a:ext cx="5626241" cy="2422647"/>
            <a:chOff x="238125" y="1308725"/>
            <a:chExt cx="7139900" cy="3074425"/>
          </a:xfrm>
        </p:grpSpPr>
        <p:sp>
          <p:nvSpPr>
            <p:cNvPr id="15" name="Google Shape;15;p2"/>
            <p:cNvSpPr/>
            <p:nvPr/>
          </p:nvSpPr>
          <p:spPr>
            <a:xfrm>
              <a:off x="976850" y="2613800"/>
              <a:ext cx="104050" cy="384325"/>
            </a:xfrm>
            <a:custGeom>
              <a:rect b="b" l="l" r="r" t="t"/>
              <a:pathLst>
                <a:path extrusionOk="0" h="15373" w="4162">
                  <a:moveTo>
                    <a:pt x="4162" y="12676"/>
                  </a:moveTo>
                  <a:lnTo>
                    <a:pt x="4162" y="2775"/>
                  </a:lnTo>
                  <a:cubicBezTo>
                    <a:pt x="4162" y="1"/>
                    <a:pt x="1" y="1"/>
                    <a:pt x="1" y="2775"/>
                  </a:cubicBezTo>
                  <a:lnTo>
                    <a:pt x="1" y="12637"/>
                  </a:lnTo>
                  <a:cubicBezTo>
                    <a:pt x="39" y="15373"/>
                    <a:pt x="4162" y="15373"/>
                    <a:pt x="4162" y="12676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3775" y="1813425"/>
              <a:ext cx="158950" cy="353500"/>
            </a:xfrm>
            <a:custGeom>
              <a:rect b="b" l="l" r="r" t="t"/>
              <a:pathLst>
                <a:path extrusionOk="0" h="14140" w="6358">
                  <a:moveTo>
                    <a:pt x="6357" y="11982"/>
                  </a:moveTo>
                  <a:lnTo>
                    <a:pt x="6357" y="11905"/>
                  </a:lnTo>
                  <a:cubicBezTo>
                    <a:pt x="6357" y="11751"/>
                    <a:pt x="6319" y="11636"/>
                    <a:pt x="6280" y="11481"/>
                  </a:cubicBezTo>
                  <a:lnTo>
                    <a:pt x="4123" y="1734"/>
                  </a:lnTo>
                  <a:cubicBezTo>
                    <a:pt x="3814" y="656"/>
                    <a:pt x="2736" y="1"/>
                    <a:pt x="1618" y="232"/>
                  </a:cubicBezTo>
                  <a:cubicBezTo>
                    <a:pt x="694" y="386"/>
                    <a:pt x="0" y="1233"/>
                    <a:pt x="0" y="2235"/>
                  </a:cubicBezTo>
                  <a:lnTo>
                    <a:pt x="0" y="2697"/>
                  </a:lnTo>
                  <a:lnTo>
                    <a:pt x="2235" y="12445"/>
                  </a:lnTo>
                  <a:cubicBezTo>
                    <a:pt x="2543" y="13485"/>
                    <a:pt x="3622" y="14140"/>
                    <a:pt x="4701" y="13947"/>
                  </a:cubicBezTo>
                  <a:cubicBezTo>
                    <a:pt x="5625" y="13754"/>
                    <a:pt x="6319" y="12945"/>
                    <a:pt x="6357" y="1198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85050" y="4069125"/>
              <a:ext cx="328450" cy="224450"/>
            </a:xfrm>
            <a:custGeom>
              <a:rect b="b" l="l" r="r" t="t"/>
              <a:pathLst>
                <a:path extrusionOk="0" h="8978" w="13138">
                  <a:moveTo>
                    <a:pt x="12059" y="4817"/>
                  </a:moveTo>
                  <a:lnTo>
                    <a:pt x="3005" y="463"/>
                  </a:lnTo>
                  <a:cubicBezTo>
                    <a:pt x="1965" y="1"/>
                    <a:pt x="732" y="425"/>
                    <a:pt x="231" y="1426"/>
                  </a:cubicBezTo>
                  <a:cubicBezTo>
                    <a:pt x="116" y="1735"/>
                    <a:pt x="39" y="2081"/>
                    <a:pt x="0" y="2390"/>
                  </a:cubicBezTo>
                  <a:cubicBezTo>
                    <a:pt x="0" y="3160"/>
                    <a:pt x="462" y="3815"/>
                    <a:pt x="1156" y="4162"/>
                  </a:cubicBezTo>
                  <a:lnTo>
                    <a:pt x="10171" y="8477"/>
                  </a:lnTo>
                  <a:cubicBezTo>
                    <a:pt x="11173" y="8978"/>
                    <a:pt x="12406" y="8554"/>
                    <a:pt x="12868" y="7514"/>
                  </a:cubicBezTo>
                  <a:cubicBezTo>
                    <a:pt x="13061" y="7244"/>
                    <a:pt x="13138" y="6897"/>
                    <a:pt x="13138" y="6550"/>
                  </a:cubicBezTo>
                  <a:cubicBezTo>
                    <a:pt x="13138" y="5818"/>
                    <a:pt x="12714" y="5125"/>
                    <a:pt x="12059" y="481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55500" y="3550000"/>
              <a:ext cx="328450" cy="227325"/>
            </a:xfrm>
            <a:custGeom>
              <a:rect b="b" l="l" r="r" t="t"/>
              <a:pathLst>
                <a:path extrusionOk="0" h="9093" w="13138">
                  <a:moveTo>
                    <a:pt x="11982" y="4932"/>
                  </a:moveTo>
                  <a:lnTo>
                    <a:pt x="2967" y="617"/>
                  </a:lnTo>
                  <a:cubicBezTo>
                    <a:pt x="1580" y="0"/>
                    <a:pt x="0" y="1041"/>
                    <a:pt x="0" y="2543"/>
                  </a:cubicBezTo>
                  <a:cubicBezTo>
                    <a:pt x="0" y="3314"/>
                    <a:pt x="463" y="4007"/>
                    <a:pt x="1156" y="4354"/>
                  </a:cubicBezTo>
                  <a:lnTo>
                    <a:pt x="10171" y="8669"/>
                  </a:lnTo>
                  <a:cubicBezTo>
                    <a:pt x="11212" y="9092"/>
                    <a:pt x="12367" y="8669"/>
                    <a:pt x="12907" y="7706"/>
                  </a:cubicBezTo>
                  <a:cubicBezTo>
                    <a:pt x="13022" y="7397"/>
                    <a:pt x="13099" y="7089"/>
                    <a:pt x="13138" y="6742"/>
                  </a:cubicBezTo>
                  <a:cubicBezTo>
                    <a:pt x="13138" y="5972"/>
                    <a:pt x="12714" y="5240"/>
                    <a:pt x="11982" y="4932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94800" y="3076125"/>
              <a:ext cx="257175" cy="322675"/>
            </a:xfrm>
            <a:custGeom>
              <a:rect b="b" l="l" r="r" t="t"/>
              <a:pathLst>
                <a:path extrusionOk="0" h="12907" w="10287">
                  <a:moveTo>
                    <a:pt x="6665" y="1079"/>
                  </a:moveTo>
                  <a:lnTo>
                    <a:pt x="463" y="9285"/>
                  </a:lnTo>
                  <a:cubicBezTo>
                    <a:pt x="154" y="9632"/>
                    <a:pt x="0" y="10094"/>
                    <a:pt x="39" y="10557"/>
                  </a:cubicBezTo>
                  <a:lnTo>
                    <a:pt x="39" y="10711"/>
                  </a:lnTo>
                  <a:cubicBezTo>
                    <a:pt x="39" y="11250"/>
                    <a:pt x="308" y="11789"/>
                    <a:pt x="694" y="12175"/>
                  </a:cubicBezTo>
                  <a:cubicBezTo>
                    <a:pt x="1580" y="12907"/>
                    <a:pt x="2890" y="12753"/>
                    <a:pt x="3583" y="11866"/>
                  </a:cubicBezTo>
                  <a:lnTo>
                    <a:pt x="9863" y="3622"/>
                  </a:lnTo>
                  <a:cubicBezTo>
                    <a:pt x="10133" y="3275"/>
                    <a:pt x="10287" y="2813"/>
                    <a:pt x="10287" y="2389"/>
                  </a:cubicBezTo>
                  <a:cubicBezTo>
                    <a:pt x="10287" y="1773"/>
                    <a:pt x="10017" y="1195"/>
                    <a:pt x="9555" y="771"/>
                  </a:cubicBezTo>
                  <a:cubicBezTo>
                    <a:pt x="8669" y="0"/>
                    <a:pt x="7320" y="155"/>
                    <a:pt x="6665" y="1079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61750" y="1859650"/>
              <a:ext cx="316900" cy="261050"/>
            </a:xfrm>
            <a:custGeom>
              <a:rect b="b" l="l" r="r" t="t"/>
              <a:pathLst>
                <a:path extrusionOk="0" h="10442" w="12676">
                  <a:moveTo>
                    <a:pt x="12676" y="2235"/>
                  </a:moveTo>
                  <a:cubicBezTo>
                    <a:pt x="12676" y="1812"/>
                    <a:pt x="12522" y="1388"/>
                    <a:pt x="12291" y="1041"/>
                  </a:cubicBezTo>
                  <a:cubicBezTo>
                    <a:pt x="11559" y="155"/>
                    <a:pt x="10287" y="1"/>
                    <a:pt x="9401" y="656"/>
                  </a:cubicBezTo>
                  <a:lnTo>
                    <a:pt x="810" y="6589"/>
                  </a:lnTo>
                  <a:cubicBezTo>
                    <a:pt x="309" y="6936"/>
                    <a:pt x="1" y="7552"/>
                    <a:pt x="1" y="8207"/>
                  </a:cubicBezTo>
                  <a:cubicBezTo>
                    <a:pt x="1" y="8631"/>
                    <a:pt x="155" y="9055"/>
                    <a:pt x="425" y="9401"/>
                  </a:cubicBezTo>
                  <a:cubicBezTo>
                    <a:pt x="1118" y="10249"/>
                    <a:pt x="2351" y="10441"/>
                    <a:pt x="3314" y="9825"/>
                  </a:cubicBezTo>
                  <a:lnTo>
                    <a:pt x="11867" y="3854"/>
                  </a:lnTo>
                  <a:cubicBezTo>
                    <a:pt x="12368" y="3468"/>
                    <a:pt x="12676" y="2890"/>
                    <a:pt x="12676" y="2235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87575" y="3213850"/>
              <a:ext cx="362175" cy="118500"/>
            </a:xfrm>
            <a:custGeom>
              <a:rect b="b" l="l" r="r" t="t"/>
              <a:pathLst>
                <a:path extrusionOk="0" h="4740" w="14487">
                  <a:moveTo>
                    <a:pt x="14486" y="1927"/>
                  </a:moveTo>
                  <a:cubicBezTo>
                    <a:pt x="14371" y="810"/>
                    <a:pt x="13369" y="1"/>
                    <a:pt x="12252" y="116"/>
                  </a:cubicBezTo>
                  <a:lnTo>
                    <a:pt x="1888" y="579"/>
                  </a:lnTo>
                  <a:cubicBezTo>
                    <a:pt x="848" y="656"/>
                    <a:pt x="0" y="1503"/>
                    <a:pt x="39" y="2582"/>
                  </a:cubicBezTo>
                  <a:lnTo>
                    <a:pt x="39" y="2813"/>
                  </a:lnTo>
                  <a:cubicBezTo>
                    <a:pt x="154" y="3930"/>
                    <a:pt x="1118" y="4739"/>
                    <a:pt x="2235" y="4701"/>
                  </a:cubicBezTo>
                  <a:lnTo>
                    <a:pt x="12598" y="4162"/>
                  </a:lnTo>
                  <a:cubicBezTo>
                    <a:pt x="13639" y="4123"/>
                    <a:pt x="14448" y="3275"/>
                    <a:pt x="14486" y="2274"/>
                  </a:cubicBezTo>
                  <a:cubicBezTo>
                    <a:pt x="14486" y="2235"/>
                    <a:pt x="14486" y="2197"/>
                    <a:pt x="14486" y="2158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43525" y="3016400"/>
              <a:ext cx="316900" cy="260075"/>
            </a:xfrm>
            <a:custGeom>
              <a:rect b="b" l="l" r="r" t="t"/>
              <a:pathLst>
                <a:path extrusionOk="0" h="10403" w="12676">
                  <a:moveTo>
                    <a:pt x="12676" y="2274"/>
                  </a:moveTo>
                  <a:cubicBezTo>
                    <a:pt x="12676" y="1850"/>
                    <a:pt x="12522" y="1426"/>
                    <a:pt x="12252" y="1080"/>
                  </a:cubicBezTo>
                  <a:cubicBezTo>
                    <a:pt x="11559" y="193"/>
                    <a:pt x="10287" y="1"/>
                    <a:pt x="9363" y="656"/>
                  </a:cubicBezTo>
                  <a:lnTo>
                    <a:pt x="848" y="6550"/>
                  </a:lnTo>
                  <a:cubicBezTo>
                    <a:pt x="309" y="6936"/>
                    <a:pt x="1" y="7552"/>
                    <a:pt x="39" y="8207"/>
                  </a:cubicBezTo>
                  <a:cubicBezTo>
                    <a:pt x="1" y="8631"/>
                    <a:pt x="155" y="9016"/>
                    <a:pt x="386" y="9401"/>
                  </a:cubicBezTo>
                  <a:cubicBezTo>
                    <a:pt x="1118" y="10249"/>
                    <a:pt x="2351" y="10403"/>
                    <a:pt x="3275" y="9825"/>
                  </a:cubicBezTo>
                  <a:lnTo>
                    <a:pt x="11828" y="3892"/>
                  </a:lnTo>
                  <a:cubicBezTo>
                    <a:pt x="12368" y="3545"/>
                    <a:pt x="12676" y="2929"/>
                    <a:pt x="12676" y="22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74350" y="1711325"/>
              <a:ext cx="163775" cy="356400"/>
            </a:xfrm>
            <a:custGeom>
              <a:rect b="b" l="l" r="r" t="t"/>
              <a:pathLst>
                <a:path extrusionOk="0" h="14256" w="6551">
                  <a:moveTo>
                    <a:pt x="1542" y="14024"/>
                  </a:moveTo>
                  <a:cubicBezTo>
                    <a:pt x="2659" y="14256"/>
                    <a:pt x="3776" y="13601"/>
                    <a:pt x="4046" y="12522"/>
                  </a:cubicBezTo>
                  <a:lnTo>
                    <a:pt x="6512" y="2775"/>
                  </a:lnTo>
                  <a:cubicBezTo>
                    <a:pt x="6550" y="2582"/>
                    <a:pt x="6550" y="2428"/>
                    <a:pt x="6550" y="2274"/>
                  </a:cubicBezTo>
                  <a:lnTo>
                    <a:pt x="6550" y="2197"/>
                  </a:lnTo>
                  <a:cubicBezTo>
                    <a:pt x="6550" y="1234"/>
                    <a:pt x="5895" y="386"/>
                    <a:pt x="4932" y="232"/>
                  </a:cubicBezTo>
                  <a:cubicBezTo>
                    <a:pt x="3853" y="1"/>
                    <a:pt x="2736" y="656"/>
                    <a:pt x="2466" y="1735"/>
                  </a:cubicBezTo>
                  <a:lnTo>
                    <a:pt x="39" y="11559"/>
                  </a:lnTo>
                  <a:cubicBezTo>
                    <a:pt x="1" y="11713"/>
                    <a:pt x="1" y="11867"/>
                    <a:pt x="1" y="12021"/>
                  </a:cubicBezTo>
                  <a:cubicBezTo>
                    <a:pt x="1" y="12060"/>
                    <a:pt x="1" y="12098"/>
                    <a:pt x="1" y="12137"/>
                  </a:cubicBezTo>
                  <a:lnTo>
                    <a:pt x="1" y="12214"/>
                  </a:lnTo>
                  <a:cubicBezTo>
                    <a:pt x="39" y="13100"/>
                    <a:pt x="694" y="13832"/>
                    <a:pt x="1542" y="14024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1800" y="1416600"/>
              <a:ext cx="215775" cy="340025"/>
            </a:xfrm>
            <a:custGeom>
              <a:rect b="b" l="l" r="r" t="t"/>
              <a:pathLst>
                <a:path extrusionOk="0" h="13601" w="8631">
                  <a:moveTo>
                    <a:pt x="1272" y="13100"/>
                  </a:moveTo>
                  <a:cubicBezTo>
                    <a:pt x="2273" y="13601"/>
                    <a:pt x="3506" y="13138"/>
                    <a:pt x="4007" y="12137"/>
                  </a:cubicBezTo>
                  <a:lnTo>
                    <a:pt x="8437" y="3083"/>
                  </a:lnTo>
                  <a:cubicBezTo>
                    <a:pt x="8553" y="2890"/>
                    <a:pt x="8630" y="2659"/>
                    <a:pt x="8630" y="2428"/>
                  </a:cubicBezTo>
                  <a:cubicBezTo>
                    <a:pt x="8630" y="2351"/>
                    <a:pt x="8630" y="2312"/>
                    <a:pt x="8630" y="2274"/>
                  </a:cubicBezTo>
                  <a:cubicBezTo>
                    <a:pt x="8630" y="1465"/>
                    <a:pt x="8168" y="771"/>
                    <a:pt x="7436" y="463"/>
                  </a:cubicBezTo>
                  <a:cubicBezTo>
                    <a:pt x="6434" y="1"/>
                    <a:pt x="5240" y="425"/>
                    <a:pt x="4739" y="1426"/>
                  </a:cubicBezTo>
                  <a:lnTo>
                    <a:pt x="270" y="10441"/>
                  </a:lnTo>
                  <a:cubicBezTo>
                    <a:pt x="116" y="10711"/>
                    <a:pt x="39" y="10981"/>
                    <a:pt x="0" y="11289"/>
                  </a:cubicBezTo>
                  <a:cubicBezTo>
                    <a:pt x="77" y="12060"/>
                    <a:pt x="540" y="12792"/>
                    <a:pt x="1272" y="13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716325" y="2484750"/>
              <a:ext cx="215775" cy="339050"/>
            </a:xfrm>
            <a:custGeom>
              <a:rect b="b" l="l" r="r" t="t"/>
              <a:pathLst>
                <a:path extrusionOk="0" h="13562" w="8631">
                  <a:moveTo>
                    <a:pt x="7436" y="424"/>
                  </a:moveTo>
                  <a:cubicBezTo>
                    <a:pt x="6396" y="0"/>
                    <a:pt x="5240" y="424"/>
                    <a:pt x="4701" y="1387"/>
                  </a:cubicBezTo>
                  <a:lnTo>
                    <a:pt x="270" y="10402"/>
                  </a:lnTo>
                  <a:cubicBezTo>
                    <a:pt x="116" y="10672"/>
                    <a:pt x="39" y="10980"/>
                    <a:pt x="0" y="11250"/>
                  </a:cubicBezTo>
                  <a:cubicBezTo>
                    <a:pt x="0" y="12098"/>
                    <a:pt x="501" y="12830"/>
                    <a:pt x="1272" y="13138"/>
                  </a:cubicBezTo>
                  <a:cubicBezTo>
                    <a:pt x="2312" y="13562"/>
                    <a:pt x="3468" y="13138"/>
                    <a:pt x="4007" y="12175"/>
                  </a:cubicBezTo>
                  <a:lnTo>
                    <a:pt x="8438" y="3121"/>
                  </a:lnTo>
                  <a:cubicBezTo>
                    <a:pt x="8553" y="2851"/>
                    <a:pt x="8630" y="2582"/>
                    <a:pt x="8630" y="2273"/>
                  </a:cubicBezTo>
                  <a:cubicBezTo>
                    <a:pt x="8630" y="1464"/>
                    <a:pt x="8168" y="732"/>
                    <a:pt x="7436" y="424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38100" y="3537475"/>
              <a:ext cx="316900" cy="167625"/>
            </a:xfrm>
            <a:custGeom>
              <a:rect b="b" l="l" r="r" t="t"/>
              <a:pathLst>
                <a:path extrusionOk="0" h="6705" w="12676">
                  <a:moveTo>
                    <a:pt x="11558" y="3468"/>
                  </a:moveTo>
                  <a:lnTo>
                    <a:pt x="2042" y="155"/>
                  </a:lnTo>
                  <a:cubicBezTo>
                    <a:pt x="1657" y="0"/>
                    <a:pt x="1233" y="39"/>
                    <a:pt x="848" y="232"/>
                  </a:cubicBezTo>
                  <a:cubicBezTo>
                    <a:pt x="462" y="424"/>
                    <a:pt x="193" y="771"/>
                    <a:pt x="77" y="1195"/>
                  </a:cubicBezTo>
                  <a:cubicBezTo>
                    <a:pt x="0" y="1349"/>
                    <a:pt x="0" y="1503"/>
                    <a:pt x="0" y="1696"/>
                  </a:cubicBezTo>
                  <a:cubicBezTo>
                    <a:pt x="0" y="2389"/>
                    <a:pt x="424" y="3006"/>
                    <a:pt x="1079" y="3237"/>
                  </a:cubicBezTo>
                  <a:lnTo>
                    <a:pt x="10595" y="6550"/>
                  </a:lnTo>
                  <a:cubicBezTo>
                    <a:pt x="11019" y="6704"/>
                    <a:pt x="11442" y="6665"/>
                    <a:pt x="11828" y="6511"/>
                  </a:cubicBezTo>
                  <a:cubicBezTo>
                    <a:pt x="12174" y="6280"/>
                    <a:pt x="12444" y="5933"/>
                    <a:pt x="12598" y="5548"/>
                  </a:cubicBezTo>
                  <a:cubicBezTo>
                    <a:pt x="12598" y="5356"/>
                    <a:pt x="12637" y="5163"/>
                    <a:pt x="12637" y="5047"/>
                  </a:cubicBezTo>
                  <a:cubicBezTo>
                    <a:pt x="12675" y="4354"/>
                    <a:pt x="12251" y="3699"/>
                    <a:pt x="11558" y="3468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32650" y="2184250"/>
              <a:ext cx="314975" cy="263925"/>
            </a:xfrm>
            <a:custGeom>
              <a:rect b="b" l="l" r="r" t="t"/>
              <a:pathLst>
                <a:path extrusionOk="0" h="10557" w="12599">
                  <a:moveTo>
                    <a:pt x="11751" y="6665"/>
                  </a:moveTo>
                  <a:lnTo>
                    <a:pt x="3314" y="617"/>
                  </a:lnTo>
                  <a:cubicBezTo>
                    <a:pt x="2389" y="0"/>
                    <a:pt x="1156" y="154"/>
                    <a:pt x="424" y="1002"/>
                  </a:cubicBezTo>
                  <a:cubicBezTo>
                    <a:pt x="154" y="1349"/>
                    <a:pt x="39" y="1772"/>
                    <a:pt x="0" y="2196"/>
                  </a:cubicBezTo>
                  <a:lnTo>
                    <a:pt x="0" y="2273"/>
                  </a:lnTo>
                  <a:cubicBezTo>
                    <a:pt x="0" y="2890"/>
                    <a:pt x="309" y="3506"/>
                    <a:pt x="848" y="3891"/>
                  </a:cubicBezTo>
                  <a:lnTo>
                    <a:pt x="9285" y="9901"/>
                  </a:lnTo>
                  <a:cubicBezTo>
                    <a:pt x="10171" y="10556"/>
                    <a:pt x="11443" y="10402"/>
                    <a:pt x="12175" y="9555"/>
                  </a:cubicBezTo>
                  <a:cubicBezTo>
                    <a:pt x="12444" y="9208"/>
                    <a:pt x="12598" y="8746"/>
                    <a:pt x="12598" y="8283"/>
                  </a:cubicBezTo>
                  <a:lnTo>
                    <a:pt x="12598" y="8245"/>
                  </a:lnTo>
                  <a:lnTo>
                    <a:pt x="12598" y="8206"/>
                  </a:lnTo>
                  <a:cubicBezTo>
                    <a:pt x="12598" y="7590"/>
                    <a:pt x="12252" y="7012"/>
                    <a:pt x="11751" y="6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06400" y="2804525"/>
              <a:ext cx="282225" cy="31207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0275" y="4069125"/>
              <a:ext cx="276450" cy="314025"/>
            </a:xfrm>
            <a:custGeom>
              <a:rect b="b" l="l" r="r" t="t"/>
              <a:pathLst>
                <a:path extrusionOk="0" h="12561" w="11058">
                  <a:moveTo>
                    <a:pt x="7551" y="1388"/>
                  </a:moveTo>
                  <a:lnTo>
                    <a:pt x="655" y="8323"/>
                  </a:lnTo>
                  <a:cubicBezTo>
                    <a:pt x="270" y="8708"/>
                    <a:pt x="0" y="9247"/>
                    <a:pt x="0" y="9787"/>
                  </a:cubicBezTo>
                  <a:cubicBezTo>
                    <a:pt x="0" y="11636"/>
                    <a:pt x="2235" y="12560"/>
                    <a:pt x="3545" y="11251"/>
                  </a:cubicBezTo>
                  <a:lnTo>
                    <a:pt x="10479" y="4354"/>
                  </a:lnTo>
                  <a:cubicBezTo>
                    <a:pt x="10865" y="3969"/>
                    <a:pt x="11057" y="3468"/>
                    <a:pt x="11057" y="2967"/>
                  </a:cubicBezTo>
                  <a:cubicBezTo>
                    <a:pt x="11057" y="1349"/>
                    <a:pt x="9054" y="1"/>
                    <a:pt x="7551" y="13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112650" y="2034000"/>
              <a:ext cx="341950" cy="211900"/>
            </a:xfrm>
            <a:custGeom>
              <a:rect b="b" l="l" r="r" t="t"/>
              <a:pathLst>
                <a:path extrusionOk="0" h="8476" w="13678">
                  <a:moveTo>
                    <a:pt x="13562" y="6896"/>
                  </a:moveTo>
                  <a:cubicBezTo>
                    <a:pt x="13601" y="6742"/>
                    <a:pt x="13639" y="6550"/>
                    <a:pt x="13639" y="6395"/>
                  </a:cubicBezTo>
                  <a:lnTo>
                    <a:pt x="13639" y="6357"/>
                  </a:lnTo>
                  <a:lnTo>
                    <a:pt x="13639" y="6357"/>
                  </a:lnTo>
                  <a:cubicBezTo>
                    <a:pt x="13678" y="6280"/>
                    <a:pt x="13678" y="6203"/>
                    <a:pt x="13639" y="6164"/>
                  </a:cubicBezTo>
                  <a:lnTo>
                    <a:pt x="13639" y="6049"/>
                  </a:lnTo>
                  <a:cubicBezTo>
                    <a:pt x="13639" y="6049"/>
                    <a:pt x="13639" y="6049"/>
                    <a:pt x="13639" y="6049"/>
                  </a:cubicBezTo>
                  <a:cubicBezTo>
                    <a:pt x="13639" y="6049"/>
                    <a:pt x="13639" y="6049"/>
                    <a:pt x="13639" y="6010"/>
                  </a:cubicBezTo>
                  <a:cubicBezTo>
                    <a:pt x="13639" y="5201"/>
                    <a:pt x="13100" y="4431"/>
                    <a:pt x="12329" y="4161"/>
                  </a:cubicBezTo>
                  <a:lnTo>
                    <a:pt x="2736" y="385"/>
                  </a:lnTo>
                  <a:cubicBezTo>
                    <a:pt x="1658" y="0"/>
                    <a:pt x="463" y="540"/>
                    <a:pt x="155" y="1657"/>
                  </a:cubicBezTo>
                  <a:cubicBezTo>
                    <a:pt x="78" y="1849"/>
                    <a:pt x="1" y="2081"/>
                    <a:pt x="1" y="2312"/>
                  </a:cubicBezTo>
                  <a:lnTo>
                    <a:pt x="1" y="2312"/>
                  </a:lnTo>
                  <a:lnTo>
                    <a:pt x="1" y="2350"/>
                  </a:lnTo>
                  <a:cubicBezTo>
                    <a:pt x="78" y="3198"/>
                    <a:pt x="617" y="3968"/>
                    <a:pt x="1388" y="4315"/>
                  </a:cubicBezTo>
                  <a:lnTo>
                    <a:pt x="10981" y="8052"/>
                  </a:lnTo>
                  <a:cubicBezTo>
                    <a:pt x="12021" y="8476"/>
                    <a:pt x="13215" y="7937"/>
                    <a:pt x="13562" y="6896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8125" y="2511725"/>
              <a:ext cx="292825" cy="286075"/>
            </a:xfrm>
            <a:custGeom>
              <a:rect b="b" l="l" r="r" t="t"/>
              <a:pathLst>
                <a:path extrusionOk="0" h="11443" w="11713">
                  <a:moveTo>
                    <a:pt x="3544" y="10710"/>
                  </a:moveTo>
                  <a:lnTo>
                    <a:pt x="11096" y="3660"/>
                  </a:lnTo>
                  <a:cubicBezTo>
                    <a:pt x="11481" y="3313"/>
                    <a:pt x="11712" y="2774"/>
                    <a:pt x="11712" y="2235"/>
                  </a:cubicBezTo>
                  <a:lnTo>
                    <a:pt x="11712" y="2196"/>
                  </a:lnTo>
                  <a:lnTo>
                    <a:pt x="11712" y="2158"/>
                  </a:lnTo>
                  <a:cubicBezTo>
                    <a:pt x="11712" y="1618"/>
                    <a:pt x="11481" y="1117"/>
                    <a:pt x="11096" y="732"/>
                  </a:cubicBezTo>
                  <a:cubicBezTo>
                    <a:pt x="10248" y="0"/>
                    <a:pt x="9015" y="0"/>
                    <a:pt x="8206" y="732"/>
                  </a:cubicBezTo>
                  <a:lnTo>
                    <a:pt x="655" y="7782"/>
                  </a:lnTo>
                  <a:cubicBezTo>
                    <a:pt x="231" y="8129"/>
                    <a:pt x="0" y="8668"/>
                    <a:pt x="0" y="9208"/>
                  </a:cubicBezTo>
                  <a:lnTo>
                    <a:pt x="0" y="9246"/>
                  </a:lnTo>
                  <a:lnTo>
                    <a:pt x="0" y="9285"/>
                  </a:lnTo>
                  <a:cubicBezTo>
                    <a:pt x="0" y="9824"/>
                    <a:pt x="231" y="10364"/>
                    <a:pt x="655" y="10710"/>
                  </a:cubicBezTo>
                  <a:cubicBezTo>
                    <a:pt x="1503" y="11442"/>
                    <a:pt x="2735" y="11442"/>
                    <a:pt x="3544" y="1071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440125" y="2631150"/>
              <a:ext cx="347725" cy="193625"/>
            </a:xfrm>
            <a:custGeom>
              <a:rect b="b" l="l" r="r" t="t"/>
              <a:pathLst>
                <a:path extrusionOk="0" h="7745" w="13909">
                  <a:moveTo>
                    <a:pt x="13909" y="2389"/>
                  </a:moveTo>
                  <a:lnTo>
                    <a:pt x="13909" y="2350"/>
                  </a:lnTo>
                  <a:lnTo>
                    <a:pt x="13909" y="2350"/>
                  </a:lnTo>
                  <a:cubicBezTo>
                    <a:pt x="13909" y="2081"/>
                    <a:pt x="13870" y="1811"/>
                    <a:pt x="13793" y="1541"/>
                  </a:cubicBezTo>
                  <a:cubicBezTo>
                    <a:pt x="13370" y="501"/>
                    <a:pt x="12175" y="0"/>
                    <a:pt x="11135" y="347"/>
                  </a:cubicBezTo>
                  <a:lnTo>
                    <a:pt x="1388" y="3468"/>
                  </a:lnTo>
                  <a:cubicBezTo>
                    <a:pt x="540" y="3737"/>
                    <a:pt x="1" y="4508"/>
                    <a:pt x="1" y="5355"/>
                  </a:cubicBezTo>
                  <a:cubicBezTo>
                    <a:pt x="1" y="5355"/>
                    <a:pt x="1" y="5394"/>
                    <a:pt x="1" y="5394"/>
                  </a:cubicBezTo>
                  <a:cubicBezTo>
                    <a:pt x="1" y="5664"/>
                    <a:pt x="39" y="5933"/>
                    <a:pt x="116" y="6203"/>
                  </a:cubicBezTo>
                  <a:cubicBezTo>
                    <a:pt x="540" y="7205"/>
                    <a:pt x="1696" y="7744"/>
                    <a:pt x="2775" y="7397"/>
                  </a:cubicBezTo>
                  <a:lnTo>
                    <a:pt x="12522" y="4200"/>
                  </a:lnTo>
                  <a:cubicBezTo>
                    <a:pt x="13331" y="3969"/>
                    <a:pt x="13909" y="3237"/>
                    <a:pt x="13909" y="2389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96725" y="1580350"/>
              <a:ext cx="179175" cy="350600"/>
            </a:xfrm>
            <a:custGeom>
              <a:rect b="b" l="l" r="r" t="t"/>
              <a:pathLst>
                <a:path extrusionOk="0" h="14024" w="7167">
                  <a:moveTo>
                    <a:pt x="1503" y="13716"/>
                  </a:moveTo>
                  <a:cubicBezTo>
                    <a:pt x="2582" y="14024"/>
                    <a:pt x="3699" y="13407"/>
                    <a:pt x="4046" y="12367"/>
                  </a:cubicBezTo>
                  <a:lnTo>
                    <a:pt x="7051" y="2813"/>
                  </a:lnTo>
                  <a:cubicBezTo>
                    <a:pt x="7128" y="2620"/>
                    <a:pt x="7166" y="2427"/>
                    <a:pt x="7166" y="2235"/>
                  </a:cubicBezTo>
                  <a:cubicBezTo>
                    <a:pt x="7166" y="1310"/>
                    <a:pt x="6550" y="540"/>
                    <a:pt x="5664" y="309"/>
                  </a:cubicBezTo>
                  <a:cubicBezTo>
                    <a:pt x="4585" y="0"/>
                    <a:pt x="3429" y="578"/>
                    <a:pt x="3082" y="1657"/>
                  </a:cubicBezTo>
                  <a:lnTo>
                    <a:pt x="77" y="11173"/>
                  </a:lnTo>
                  <a:cubicBezTo>
                    <a:pt x="0" y="11366"/>
                    <a:pt x="0" y="11558"/>
                    <a:pt x="0" y="11789"/>
                  </a:cubicBezTo>
                  <a:cubicBezTo>
                    <a:pt x="0" y="12675"/>
                    <a:pt x="617" y="13484"/>
                    <a:pt x="1503" y="13716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25175" y="1478250"/>
              <a:ext cx="324625" cy="260075"/>
            </a:xfrm>
            <a:custGeom>
              <a:rect b="b" l="l" r="r" t="t"/>
              <a:pathLst>
                <a:path extrusionOk="0" h="10403" w="12985">
                  <a:moveTo>
                    <a:pt x="964" y="4161"/>
                  </a:moveTo>
                  <a:lnTo>
                    <a:pt x="9632" y="9786"/>
                  </a:lnTo>
                  <a:cubicBezTo>
                    <a:pt x="10596" y="10403"/>
                    <a:pt x="11867" y="10056"/>
                    <a:pt x="12406" y="9054"/>
                  </a:cubicBezTo>
                  <a:cubicBezTo>
                    <a:pt x="12984" y="8130"/>
                    <a:pt x="12676" y="6897"/>
                    <a:pt x="11751" y="6319"/>
                  </a:cubicBezTo>
                  <a:lnTo>
                    <a:pt x="3083" y="655"/>
                  </a:lnTo>
                  <a:cubicBezTo>
                    <a:pt x="2120" y="1"/>
                    <a:pt x="848" y="347"/>
                    <a:pt x="309" y="1349"/>
                  </a:cubicBezTo>
                  <a:cubicBezTo>
                    <a:pt x="116" y="1657"/>
                    <a:pt x="1" y="2004"/>
                    <a:pt x="1" y="2389"/>
                  </a:cubicBezTo>
                  <a:cubicBezTo>
                    <a:pt x="39" y="3083"/>
                    <a:pt x="386" y="3738"/>
                    <a:pt x="964" y="4161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71975" y="2651375"/>
              <a:ext cx="317850" cy="267775"/>
            </a:xfrm>
            <a:custGeom>
              <a:rect b="b" l="l" r="r" t="t"/>
              <a:pathLst>
                <a:path extrusionOk="0" h="10711" w="12714">
                  <a:moveTo>
                    <a:pt x="11712" y="6242"/>
                  </a:moveTo>
                  <a:lnTo>
                    <a:pt x="3082" y="617"/>
                  </a:lnTo>
                  <a:cubicBezTo>
                    <a:pt x="2119" y="0"/>
                    <a:pt x="809" y="347"/>
                    <a:pt x="270" y="1349"/>
                  </a:cubicBezTo>
                  <a:cubicBezTo>
                    <a:pt x="77" y="1657"/>
                    <a:pt x="0" y="2004"/>
                    <a:pt x="0" y="2351"/>
                  </a:cubicBezTo>
                  <a:lnTo>
                    <a:pt x="0" y="2389"/>
                  </a:lnTo>
                  <a:lnTo>
                    <a:pt x="0" y="2428"/>
                  </a:lnTo>
                  <a:cubicBezTo>
                    <a:pt x="0" y="3121"/>
                    <a:pt x="385" y="3814"/>
                    <a:pt x="963" y="4161"/>
                  </a:cubicBezTo>
                  <a:lnTo>
                    <a:pt x="9593" y="9786"/>
                  </a:lnTo>
                  <a:cubicBezTo>
                    <a:pt x="10903" y="10711"/>
                    <a:pt x="12714" y="9709"/>
                    <a:pt x="12675" y="8091"/>
                  </a:cubicBezTo>
                  <a:lnTo>
                    <a:pt x="12675" y="8014"/>
                  </a:lnTo>
                  <a:cubicBezTo>
                    <a:pt x="12637" y="7282"/>
                    <a:pt x="12290" y="6627"/>
                    <a:pt x="11712" y="6242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32650" y="1309700"/>
              <a:ext cx="262000" cy="316900"/>
            </a:xfrm>
            <a:custGeom>
              <a:rect b="b" l="l" r="r" t="t"/>
              <a:pathLst>
                <a:path extrusionOk="0" h="12676" w="10480">
                  <a:moveTo>
                    <a:pt x="6858" y="11751"/>
                  </a:moveTo>
                  <a:cubicBezTo>
                    <a:pt x="7205" y="12213"/>
                    <a:pt x="7706" y="12521"/>
                    <a:pt x="8245" y="12599"/>
                  </a:cubicBezTo>
                  <a:cubicBezTo>
                    <a:pt x="8746" y="12676"/>
                    <a:pt x="9285" y="12521"/>
                    <a:pt x="9709" y="12175"/>
                  </a:cubicBezTo>
                  <a:cubicBezTo>
                    <a:pt x="10171" y="11828"/>
                    <a:pt x="10480" y="11250"/>
                    <a:pt x="10480" y="10634"/>
                  </a:cubicBezTo>
                  <a:cubicBezTo>
                    <a:pt x="10480" y="10171"/>
                    <a:pt x="10325" y="9709"/>
                    <a:pt x="10056" y="9324"/>
                  </a:cubicBezTo>
                  <a:lnTo>
                    <a:pt x="3622" y="848"/>
                  </a:lnTo>
                  <a:cubicBezTo>
                    <a:pt x="3275" y="424"/>
                    <a:pt x="2774" y="155"/>
                    <a:pt x="2235" y="78"/>
                  </a:cubicBezTo>
                  <a:cubicBezTo>
                    <a:pt x="1734" y="0"/>
                    <a:pt x="1195" y="116"/>
                    <a:pt x="809" y="424"/>
                  </a:cubicBezTo>
                  <a:cubicBezTo>
                    <a:pt x="309" y="848"/>
                    <a:pt x="0" y="1426"/>
                    <a:pt x="0" y="2081"/>
                  </a:cubicBezTo>
                  <a:cubicBezTo>
                    <a:pt x="39" y="2505"/>
                    <a:pt x="193" y="2967"/>
                    <a:pt x="424" y="3314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072450" y="3022175"/>
              <a:ext cx="157975" cy="352550"/>
            </a:xfrm>
            <a:custGeom>
              <a:rect b="b" l="l" r="r" t="t"/>
              <a:pathLst>
                <a:path extrusionOk="0" h="14102" w="6319">
                  <a:moveTo>
                    <a:pt x="4701" y="194"/>
                  </a:moveTo>
                  <a:cubicBezTo>
                    <a:pt x="3622" y="1"/>
                    <a:pt x="2543" y="656"/>
                    <a:pt x="2235" y="1696"/>
                  </a:cubicBezTo>
                  <a:lnTo>
                    <a:pt x="0" y="11443"/>
                  </a:lnTo>
                  <a:lnTo>
                    <a:pt x="0" y="11867"/>
                  </a:lnTo>
                  <a:cubicBezTo>
                    <a:pt x="0" y="12830"/>
                    <a:pt x="655" y="13678"/>
                    <a:pt x="1619" y="13870"/>
                  </a:cubicBezTo>
                  <a:cubicBezTo>
                    <a:pt x="2697" y="14102"/>
                    <a:pt x="3815" y="13408"/>
                    <a:pt x="4084" y="12329"/>
                  </a:cubicBezTo>
                  <a:lnTo>
                    <a:pt x="6280" y="2582"/>
                  </a:lnTo>
                  <a:cubicBezTo>
                    <a:pt x="6319" y="2467"/>
                    <a:pt x="6319" y="2313"/>
                    <a:pt x="6319" y="2158"/>
                  </a:cubicBezTo>
                  <a:cubicBezTo>
                    <a:pt x="6319" y="1195"/>
                    <a:pt x="5625" y="386"/>
                    <a:pt x="4701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336825" y="1443575"/>
              <a:ext cx="328475" cy="224450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56925" y="1446475"/>
              <a:ext cx="329425" cy="228275"/>
            </a:xfrm>
            <a:custGeom>
              <a:rect b="b" l="l" r="r" t="t"/>
              <a:pathLst>
                <a:path extrusionOk="0" h="9131" w="13177">
                  <a:moveTo>
                    <a:pt x="2967" y="8553"/>
                  </a:moveTo>
                  <a:lnTo>
                    <a:pt x="12020" y="4200"/>
                  </a:lnTo>
                  <a:cubicBezTo>
                    <a:pt x="12714" y="3891"/>
                    <a:pt x="13176" y="3159"/>
                    <a:pt x="13138" y="2389"/>
                  </a:cubicBezTo>
                  <a:cubicBezTo>
                    <a:pt x="13099" y="2042"/>
                    <a:pt x="13022" y="1695"/>
                    <a:pt x="12907" y="1426"/>
                  </a:cubicBezTo>
                  <a:cubicBezTo>
                    <a:pt x="12367" y="424"/>
                    <a:pt x="11211" y="0"/>
                    <a:pt x="10171" y="463"/>
                  </a:cubicBezTo>
                  <a:lnTo>
                    <a:pt x="1156" y="4777"/>
                  </a:lnTo>
                  <a:cubicBezTo>
                    <a:pt x="463" y="5124"/>
                    <a:pt x="0" y="5818"/>
                    <a:pt x="0" y="6627"/>
                  </a:cubicBezTo>
                  <a:cubicBezTo>
                    <a:pt x="39" y="8129"/>
                    <a:pt x="1580" y="9131"/>
                    <a:pt x="2967" y="8553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823475" y="1788375"/>
              <a:ext cx="256225" cy="322700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242450" y="3035675"/>
              <a:ext cx="317875" cy="26970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16250" y="1854850"/>
              <a:ext cx="361200" cy="119450"/>
            </a:xfrm>
            <a:custGeom>
              <a:rect b="b" l="l" r="r" t="t"/>
              <a:pathLst>
                <a:path extrusionOk="0" h="4778" w="14448">
                  <a:moveTo>
                    <a:pt x="14448" y="2851"/>
                  </a:moveTo>
                  <a:lnTo>
                    <a:pt x="14448" y="2504"/>
                  </a:lnTo>
                  <a:cubicBezTo>
                    <a:pt x="14448" y="1464"/>
                    <a:pt x="13600" y="655"/>
                    <a:pt x="12599" y="617"/>
                  </a:cubicBezTo>
                  <a:lnTo>
                    <a:pt x="2235" y="77"/>
                  </a:lnTo>
                  <a:cubicBezTo>
                    <a:pt x="1118" y="0"/>
                    <a:pt x="116" y="809"/>
                    <a:pt x="0" y="1927"/>
                  </a:cubicBezTo>
                  <a:lnTo>
                    <a:pt x="0" y="2196"/>
                  </a:lnTo>
                  <a:cubicBezTo>
                    <a:pt x="0" y="3236"/>
                    <a:pt x="809" y="4123"/>
                    <a:pt x="1888" y="4161"/>
                  </a:cubicBezTo>
                  <a:lnTo>
                    <a:pt x="12252" y="4662"/>
                  </a:lnTo>
                  <a:cubicBezTo>
                    <a:pt x="13331" y="4778"/>
                    <a:pt x="14332" y="3968"/>
                    <a:pt x="14448" y="2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72200" y="1910700"/>
              <a:ext cx="316900" cy="261050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02075" y="3120425"/>
              <a:ext cx="164725" cy="356400"/>
            </a:xfrm>
            <a:custGeom>
              <a:rect b="b" l="l" r="r" t="t"/>
              <a:pathLst>
                <a:path extrusionOk="0" h="14256" w="6589">
                  <a:moveTo>
                    <a:pt x="4045" y="1773"/>
                  </a:moveTo>
                  <a:cubicBezTo>
                    <a:pt x="3776" y="694"/>
                    <a:pt x="2658" y="1"/>
                    <a:pt x="1580" y="270"/>
                  </a:cubicBezTo>
                  <a:cubicBezTo>
                    <a:pt x="694" y="424"/>
                    <a:pt x="39" y="1195"/>
                    <a:pt x="0" y="2081"/>
                  </a:cubicBezTo>
                  <a:lnTo>
                    <a:pt x="0" y="2197"/>
                  </a:lnTo>
                  <a:cubicBezTo>
                    <a:pt x="0" y="2351"/>
                    <a:pt x="0" y="2505"/>
                    <a:pt x="77" y="2697"/>
                  </a:cubicBezTo>
                  <a:lnTo>
                    <a:pt x="2466" y="12483"/>
                  </a:lnTo>
                  <a:cubicBezTo>
                    <a:pt x="2774" y="13562"/>
                    <a:pt x="3853" y="14255"/>
                    <a:pt x="4970" y="13986"/>
                  </a:cubicBezTo>
                  <a:cubicBezTo>
                    <a:pt x="5895" y="13832"/>
                    <a:pt x="6588" y="12984"/>
                    <a:pt x="6588" y="12021"/>
                  </a:cubicBezTo>
                  <a:cubicBezTo>
                    <a:pt x="6588" y="11867"/>
                    <a:pt x="6550" y="11674"/>
                    <a:pt x="6511" y="11520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66800" y="3481600"/>
              <a:ext cx="214800" cy="339075"/>
            </a:xfrm>
            <a:custGeom>
              <a:rect b="b" l="l" r="r" t="t"/>
              <a:pathLst>
                <a:path extrusionOk="0" h="13563" w="8592">
                  <a:moveTo>
                    <a:pt x="3968" y="1426"/>
                  </a:moveTo>
                  <a:cubicBezTo>
                    <a:pt x="3467" y="425"/>
                    <a:pt x="2273" y="1"/>
                    <a:pt x="1233" y="463"/>
                  </a:cubicBezTo>
                  <a:cubicBezTo>
                    <a:pt x="539" y="810"/>
                    <a:pt x="39" y="1503"/>
                    <a:pt x="0" y="2274"/>
                  </a:cubicBezTo>
                  <a:cubicBezTo>
                    <a:pt x="0" y="2582"/>
                    <a:pt x="77" y="2852"/>
                    <a:pt x="231" y="3122"/>
                  </a:cubicBezTo>
                  <a:lnTo>
                    <a:pt x="4700" y="12175"/>
                  </a:lnTo>
                  <a:cubicBezTo>
                    <a:pt x="5201" y="13138"/>
                    <a:pt x="6395" y="13562"/>
                    <a:pt x="7397" y="13138"/>
                  </a:cubicBezTo>
                  <a:cubicBezTo>
                    <a:pt x="8129" y="12830"/>
                    <a:pt x="8591" y="12098"/>
                    <a:pt x="8591" y="11328"/>
                  </a:cubicBezTo>
                  <a:cubicBezTo>
                    <a:pt x="8591" y="11251"/>
                    <a:pt x="8591" y="11212"/>
                    <a:pt x="8591" y="11135"/>
                  </a:cubicBezTo>
                  <a:cubicBezTo>
                    <a:pt x="8591" y="10904"/>
                    <a:pt x="8514" y="10673"/>
                    <a:pt x="8399" y="1048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45000" y="2364350"/>
              <a:ext cx="215775" cy="339050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174300" y="1392525"/>
              <a:ext cx="316900" cy="166650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460350" y="2740950"/>
              <a:ext cx="321725" cy="262950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772175" y="2597425"/>
              <a:ext cx="282250" cy="312100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87175" y="1308725"/>
              <a:ext cx="276450" cy="314975"/>
            </a:xfrm>
            <a:custGeom>
              <a:rect b="b" l="l" r="r" t="t"/>
              <a:pathLst>
                <a:path extrusionOk="0" h="12599" w="11058">
                  <a:moveTo>
                    <a:pt x="7514" y="11212"/>
                  </a:moveTo>
                  <a:cubicBezTo>
                    <a:pt x="9055" y="12599"/>
                    <a:pt x="11058" y="11212"/>
                    <a:pt x="11058" y="9632"/>
                  </a:cubicBezTo>
                  <a:cubicBezTo>
                    <a:pt x="11058" y="9132"/>
                    <a:pt x="10827" y="8631"/>
                    <a:pt x="10480" y="8284"/>
                  </a:cubicBezTo>
                  <a:lnTo>
                    <a:pt x="3545" y="1311"/>
                  </a:lnTo>
                  <a:cubicBezTo>
                    <a:pt x="2235" y="1"/>
                    <a:pt x="1" y="926"/>
                    <a:pt x="1" y="2775"/>
                  </a:cubicBezTo>
                  <a:cubicBezTo>
                    <a:pt x="1" y="3353"/>
                    <a:pt x="232" y="3892"/>
                    <a:pt x="656" y="4277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05525" y="2190975"/>
              <a:ext cx="104050" cy="382400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441350" y="2942250"/>
              <a:ext cx="340975" cy="211925"/>
            </a:xfrm>
            <a:custGeom>
              <a:rect b="b" l="l" r="r" t="t"/>
              <a:pathLst>
                <a:path extrusionOk="0" h="8477" w="13639">
                  <a:moveTo>
                    <a:pt x="2697" y="8091"/>
                  </a:moveTo>
                  <a:lnTo>
                    <a:pt x="12290" y="4277"/>
                  </a:lnTo>
                  <a:cubicBezTo>
                    <a:pt x="13099" y="4007"/>
                    <a:pt x="13638" y="3275"/>
                    <a:pt x="13600" y="2427"/>
                  </a:cubicBezTo>
                  <a:lnTo>
                    <a:pt x="13600" y="2273"/>
                  </a:lnTo>
                  <a:cubicBezTo>
                    <a:pt x="13638" y="2235"/>
                    <a:pt x="13638" y="2158"/>
                    <a:pt x="13638" y="2081"/>
                  </a:cubicBezTo>
                  <a:cubicBezTo>
                    <a:pt x="13638" y="1927"/>
                    <a:pt x="13600" y="1773"/>
                    <a:pt x="13561" y="1618"/>
                  </a:cubicBezTo>
                  <a:cubicBezTo>
                    <a:pt x="13215" y="540"/>
                    <a:pt x="12020" y="0"/>
                    <a:pt x="10980" y="424"/>
                  </a:cubicBezTo>
                  <a:lnTo>
                    <a:pt x="1387" y="4161"/>
                  </a:lnTo>
                  <a:cubicBezTo>
                    <a:pt x="578" y="4508"/>
                    <a:pt x="39" y="5278"/>
                    <a:pt x="0" y="6164"/>
                  </a:cubicBezTo>
                  <a:cubicBezTo>
                    <a:pt x="0" y="6357"/>
                    <a:pt x="39" y="6588"/>
                    <a:pt x="116" y="6819"/>
                  </a:cubicBezTo>
                  <a:cubicBezTo>
                    <a:pt x="462" y="7898"/>
                    <a:pt x="1657" y="8476"/>
                    <a:pt x="2697" y="8091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561000" y="2391325"/>
              <a:ext cx="303425" cy="284150"/>
            </a:xfrm>
            <a:custGeom>
              <a:rect b="b" l="l" r="r" t="t"/>
              <a:pathLst>
                <a:path extrusionOk="0" h="11366" w="12137">
                  <a:moveTo>
                    <a:pt x="3777" y="732"/>
                  </a:moveTo>
                  <a:cubicBezTo>
                    <a:pt x="2929" y="0"/>
                    <a:pt x="1696" y="0"/>
                    <a:pt x="887" y="732"/>
                  </a:cubicBezTo>
                  <a:cubicBezTo>
                    <a:pt x="1" y="1503"/>
                    <a:pt x="1" y="2851"/>
                    <a:pt x="887" y="3622"/>
                  </a:cubicBezTo>
                  <a:lnTo>
                    <a:pt x="8400" y="10672"/>
                  </a:lnTo>
                  <a:cubicBezTo>
                    <a:pt x="9247" y="11366"/>
                    <a:pt x="10480" y="11366"/>
                    <a:pt x="11289" y="10672"/>
                  </a:cubicBezTo>
                  <a:cubicBezTo>
                    <a:pt x="12137" y="9863"/>
                    <a:pt x="12137" y="8553"/>
                    <a:pt x="11289" y="7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67850" y="2364350"/>
              <a:ext cx="347725" cy="192650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277125" y="3820650"/>
              <a:ext cx="180125" cy="350600"/>
            </a:xfrm>
            <a:custGeom>
              <a:rect b="b" l="l" r="r" t="t"/>
              <a:pathLst>
                <a:path extrusionOk="0" h="14024" w="7205">
                  <a:moveTo>
                    <a:pt x="4046" y="1618"/>
                  </a:moveTo>
                  <a:cubicBezTo>
                    <a:pt x="3699" y="578"/>
                    <a:pt x="2582" y="0"/>
                    <a:pt x="1503" y="270"/>
                  </a:cubicBezTo>
                  <a:cubicBezTo>
                    <a:pt x="617" y="501"/>
                    <a:pt x="0" y="1310"/>
                    <a:pt x="0" y="2196"/>
                  </a:cubicBezTo>
                  <a:cubicBezTo>
                    <a:pt x="0" y="2427"/>
                    <a:pt x="0" y="2620"/>
                    <a:pt x="77" y="2813"/>
                  </a:cubicBezTo>
                  <a:lnTo>
                    <a:pt x="3082" y="12329"/>
                  </a:lnTo>
                  <a:cubicBezTo>
                    <a:pt x="3429" y="13407"/>
                    <a:pt x="4585" y="14024"/>
                    <a:pt x="5702" y="13754"/>
                  </a:cubicBezTo>
                  <a:cubicBezTo>
                    <a:pt x="6550" y="13484"/>
                    <a:pt x="7166" y="12714"/>
                    <a:pt x="7205" y="11828"/>
                  </a:cubicBezTo>
                  <a:cubicBezTo>
                    <a:pt x="7166" y="11597"/>
                    <a:pt x="7128" y="11404"/>
                    <a:pt x="7089" y="112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479875" y="3612600"/>
              <a:ext cx="317850" cy="260075"/>
            </a:xfrm>
            <a:custGeom>
              <a:rect b="b" l="l" r="r" t="t"/>
              <a:pathLst>
                <a:path extrusionOk="0" h="10403" w="12714">
                  <a:moveTo>
                    <a:pt x="9632" y="617"/>
                  </a:moveTo>
                  <a:lnTo>
                    <a:pt x="963" y="6242"/>
                  </a:lnTo>
                  <a:cubicBezTo>
                    <a:pt x="385" y="6666"/>
                    <a:pt x="39" y="7320"/>
                    <a:pt x="0" y="8052"/>
                  </a:cubicBezTo>
                  <a:cubicBezTo>
                    <a:pt x="0" y="8399"/>
                    <a:pt x="116" y="8746"/>
                    <a:pt x="308" y="9054"/>
                  </a:cubicBezTo>
                  <a:cubicBezTo>
                    <a:pt x="809" y="10094"/>
                    <a:pt x="2119" y="10403"/>
                    <a:pt x="3082" y="9786"/>
                  </a:cubicBezTo>
                  <a:lnTo>
                    <a:pt x="11751" y="4123"/>
                  </a:lnTo>
                  <a:cubicBezTo>
                    <a:pt x="12329" y="3738"/>
                    <a:pt x="12714" y="3083"/>
                    <a:pt x="12714" y="2389"/>
                  </a:cubicBezTo>
                  <a:cubicBezTo>
                    <a:pt x="12675" y="2004"/>
                    <a:pt x="12598" y="1657"/>
                    <a:pt x="12406" y="1349"/>
                  </a:cubicBezTo>
                  <a:cubicBezTo>
                    <a:pt x="11866" y="347"/>
                    <a:pt x="10595" y="1"/>
                    <a:pt x="9632" y="617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433400" y="2190025"/>
              <a:ext cx="316900" cy="259100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460350" y="3561550"/>
              <a:ext cx="262975" cy="316900"/>
            </a:xfrm>
            <a:custGeom>
              <a:rect b="b" l="l" r="r" t="t"/>
              <a:pathLst>
                <a:path extrusionOk="0" h="12676" w="10519">
                  <a:moveTo>
                    <a:pt x="9710" y="463"/>
                  </a:moveTo>
                  <a:cubicBezTo>
                    <a:pt x="9324" y="155"/>
                    <a:pt x="8785" y="1"/>
                    <a:pt x="8284" y="39"/>
                  </a:cubicBezTo>
                  <a:cubicBezTo>
                    <a:pt x="7706" y="155"/>
                    <a:pt x="7205" y="424"/>
                    <a:pt x="6897" y="887"/>
                  </a:cubicBezTo>
                  <a:lnTo>
                    <a:pt x="425" y="9324"/>
                  </a:lnTo>
                  <a:cubicBezTo>
                    <a:pt x="194" y="9709"/>
                    <a:pt x="39" y="10133"/>
                    <a:pt x="1" y="10595"/>
                  </a:cubicBezTo>
                  <a:cubicBezTo>
                    <a:pt x="39" y="11212"/>
                    <a:pt x="309" y="11828"/>
                    <a:pt x="810" y="12213"/>
                  </a:cubicBezTo>
                  <a:cubicBezTo>
                    <a:pt x="1195" y="12522"/>
                    <a:pt x="1735" y="12676"/>
                    <a:pt x="2235" y="12560"/>
                  </a:cubicBezTo>
                  <a:cubicBezTo>
                    <a:pt x="2775" y="12483"/>
                    <a:pt x="3276" y="12213"/>
                    <a:pt x="3622" y="11790"/>
                  </a:cubicBezTo>
                  <a:lnTo>
                    <a:pt x="10095" y="3352"/>
                  </a:lnTo>
                  <a:cubicBezTo>
                    <a:pt x="10326" y="2967"/>
                    <a:pt x="10480" y="2505"/>
                    <a:pt x="10519" y="2043"/>
                  </a:cubicBezTo>
                  <a:cubicBezTo>
                    <a:pt x="10480" y="1426"/>
                    <a:pt x="10210" y="848"/>
                    <a:pt x="9710" y="463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026450" y="2133200"/>
              <a:ext cx="334250" cy="145450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162275" y="3448875"/>
              <a:ext cx="215750" cy="340000"/>
            </a:xfrm>
            <a:custGeom>
              <a:rect b="b" l="l" r="r" t="t"/>
              <a:pathLst>
                <a:path extrusionOk="0" h="13600" w="8630">
                  <a:moveTo>
                    <a:pt x="8437" y="10479"/>
                  </a:moveTo>
                  <a:lnTo>
                    <a:pt x="4007" y="1464"/>
                  </a:lnTo>
                  <a:cubicBezTo>
                    <a:pt x="3506" y="424"/>
                    <a:pt x="2312" y="0"/>
                    <a:pt x="1271" y="501"/>
                  </a:cubicBezTo>
                  <a:cubicBezTo>
                    <a:pt x="539" y="809"/>
                    <a:pt x="77" y="1503"/>
                    <a:pt x="0" y="2312"/>
                  </a:cubicBezTo>
                  <a:cubicBezTo>
                    <a:pt x="39" y="2581"/>
                    <a:pt x="116" y="2890"/>
                    <a:pt x="270" y="3159"/>
                  </a:cubicBezTo>
                  <a:lnTo>
                    <a:pt x="4700" y="12174"/>
                  </a:lnTo>
                  <a:cubicBezTo>
                    <a:pt x="5201" y="13176"/>
                    <a:pt x="6395" y="13600"/>
                    <a:pt x="7436" y="13137"/>
                  </a:cubicBezTo>
                  <a:cubicBezTo>
                    <a:pt x="8168" y="12829"/>
                    <a:pt x="8630" y="12136"/>
                    <a:pt x="8630" y="11327"/>
                  </a:cubicBezTo>
                  <a:cubicBezTo>
                    <a:pt x="8630" y="11288"/>
                    <a:pt x="8630" y="11211"/>
                    <a:pt x="8630" y="11173"/>
                  </a:cubicBezTo>
                  <a:cubicBezTo>
                    <a:pt x="8630" y="10941"/>
                    <a:pt x="8553" y="10710"/>
                    <a:pt x="8437" y="10479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1"/>
          <p:cNvSpPr/>
          <p:nvPr/>
        </p:nvSpPr>
        <p:spPr>
          <a:xfrm>
            <a:off x="-2167125" y="-1006385"/>
            <a:ext cx="5425632" cy="2538610"/>
          </a:xfrm>
          <a:custGeom>
            <a:rect b="b" l="l" r="r" t="t"/>
            <a:pathLst>
              <a:path extrusionOk="0" h="68811" w="147066">
                <a:moveTo>
                  <a:pt x="31832" y="0"/>
                </a:moveTo>
                <a:cubicBezTo>
                  <a:pt x="26616" y="0"/>
                  <a:pt x="21395" y="803"/>
                  <a:pt x="16139" y="3089"/>
                </a:cubicBezTo>
                <a:cubicBezTo>
                  <a:pt x="15759" y="3258"/>
                  <a:pt x="15378" y="3427"/>
                  <a:pt x="14998" y="3617"/>
                </a:cubicBezTo>
                <a:cubicBezTo>
                  <a:pt x="10245" y="5920"/>
                  <a:pt x="5936" y="9616"/>
                  <a:pt x="4267" y="14602"/>
                </a:cubicBezTo>
                <a:cubicBezTo>
                  <a:pt x="2239" y="20643"/>
                  <a:pt x="4901" y="26980"/>
                  <a:pt x="4330" y="33149"/>
                </a:cubicBezTo>
                <a:cubicBezTo>
                  <a:pt x="3739" y="39718"/>
                  <a:pt x="0" y="45865"/>
                  <a:pt x="1563" y="52604"/>
                </a:cubicBezTo>
                <a:cubicBezTo>
                  <a:pt x="2936" y="58561"/>
                  <a:pt x="7858" y="62553"/>
                  <a:pt x="13477" y="64433"/>
                </a:cubicBezTo>
                <a:cubicBezTo>
                  <a:pt x="19408" y="66435"/>
                  <a:pt x="25611" y="67086"/>
                  <a:pt x="31875" y="67086"/>
                </a:cubicBezTo>
                <a:cubicBezTo>
                  <a:pt x="39690" y="67086"/>
                  <a:pt x="47599" y="66073"/>
                  <a:pt x="55197" y="65405"/>
                </a:cubicBezTo>
                <a:cubicBezTo>
                  <a:pt x="61206" y="64894"/>
                  <a:pt x="67266" y="64344"/>
                  <a:pt x="73313" y="64344"/>
                </a:cubicBezTo>
                <a:cubicBezTo>
                  <a:pt x="76024" y="64344"/>
                  <a:pt x="78733" y="64454"/>
                  <a:pt x="81433" y="64729"/>
                </a:cubicBezTo>
                <a:cubicBezTo>
                  <a:pt x="90770" y="65658"/>
                  <a:pt x="99726" y="68404"/>
                  <a:pt x="109169" y="68785"/>
                </a:cubicBezTo>
                <a:cubicBezTo>
                  <a:pt x="109582" y="68802"/>
                  <a:pt x="110009" y="68811"/>
                  <a:pt x="110448" y="68811"/>
                </a:cubicBezTo>
                <a:cubicBezTo>
                  <a:pt x="122746" y="68811"/>
                  <a:pt x="144518" y="61948"/>
                  <a:pt x="146537" y="47956"/>
                </a:cubicBezTo>
                <a:cubicBezTo>
                  <a:pt x="147065" y="44387"/>
                  <a:pt x="145629" y="40880"/>
                  <a:pt x="145016" y="37310"/>
                </a:cubicBezTo>
                <a:cubicBezTo>
                  <a:pt x="144319" y="33212"/>
                  <a:pt x="144763" y="28987"/>
                  <a:pt x="144150" y="24868"/>
                </a:cubicBezTo>
                <a:cubicBezTo>
                  <a:pt x="142291" y="12194"/>
                  <a:pt x="132469" y="5159"/>
                  <a:pt x="120238" y="3512"/>
                </a:cubicBezTo>
                <a:cubicBezTo>
                  <a:pt x="117655" y="3159"/>
                  <a:pt x="115056" y="3026"/>
                  <a:pt x="112449" y="3026"/>
                </a:cubicBezTo>
                <a:cubicBezTo>
                  <a:pt x="107870" y="3026"/>
                  <a:pt x="103268" y="3436"/>
                  <a:pt x="98691" y="3786"/>
                </a:cubicBezTo>
                <a:cubicBezTo>
                  <a:pt x="91523" y="4331"/>
                  <a:pt x="84328" y="4692"/>
                  <a:pt x="77135" y="4692"/>
                </a:cubicBezTo>
                <a:cubicBezTo>
                  <a:pt x="73179" y="4692"/>
                  <a:pt x="69223" y="4583"/>
                  <a:pt x="65273" y="4335"/>
                </a:cubicBezTo>
                <a:cubicBezTo>
                  <a:pt x="53958" y="3617"/>
                  <a:pt x="42906" y="0"/>
                  <a:pt x="318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1"/>
          <p:cNvSpPr txBox="1"/>
          <p:nvPr>
            <p:ph type="title"/>
          </p:nvPr>
        </p:nvSpPr>
        <p:spPr>
          <a:xfrm>
            <a:off x="630775" y="405050"/>
            <a:ext cx="3197100" cy="8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2"/>
          <p:cNvSpPr/>
          <p:nvPr/>
        </p:nvSpPr>
        <p:spPr>
          <a:xfrm>
            <a:off x="1862513" y="890000"/>
            <a:ext cx="5419081" cy="3631826"/>
          </a:xfrm>
          <a:custGeom>
            <a:rect b="b" l="l" r="r" t="t"/>
            <a:pathLst>
              <a:path extrusionOk="0" h="98025" w="146264">
                <a:moveTo>
                  <a:pt x="106635" y="1"/>
                </a:moveTo>
                <a:cubicBezTo>
                  <a:pt x="104964" y="1"/>
                  <a:pt x="103285" y="44"/>
                  <a:pt x="101607" y="113"/>
                </a:cubicBezTo>
                <a:cubicBezTo>
                  <a:pt x="89123" y="641"/>
                  <a:pt x="76681" y="2183"/>
                  <a:pt x="64429" y="4697"/>
                </a:cubicBezTo>
                <a:cubicBezTo>
                  <a:pt x="57899" y="6056"/>
                  <a:pt x="51216" y="7684"/>
                  <a:pt x="44488" y="7684"/>
                </a:cubicBezTo>
                <a:cubicBezTo>
                  <a:pt x="43686" y="7684"/>
                  <a:pt x="42883" y="7661"/>
                  <a:pt x="42080" y="7612"/>
                </a:cubicBezTo>
                <a:cubicBezTo>
                  <a:pt x="36358" y="7276"/>
                  <a:pt x="31694" y="5408"/>
                  <a:pt x="26479" y="5408"/>
                </a:cubicBezTo>
                <a:cubicBezTo>
                  <a:pt x="24475" y="5408"/>
                  <a:pt x="22390" y="5684"/>
                  <a:pt x="20132" y="6429"/>
                </a:cubicBezTo>
                <a:cubicBezTo>
                  <a:pt x="10880" y="9513"/>
                  <a:pt x="3508" y="17646"/>
                  <a:pt x="2916" y="27891"/>
                </a:cubicBezTo>
                <a:cubicBezTo>
                  <a:pt x="2620" y="33467"/>
                  <a:pt x="3740" y="39023"/>
                  <a:pt x="4395" y="44558"/>
                </a:cubicBezTo>
                <a:cubicBezTo>
                  <a:pt x="5493" y="53810"/>
                  <a:pt x="2494" y="60823"/>
                  <a:pt x="973" y="69674"/>
                </a:cubicBezTo>
                <a:cubicBezTo>
                  <a:pt x="1" y="75568"/>
                  <a:pt x="1543" y="81609"/>
                  <a:pt x="5261" y="86299"/>
                </a:cubicBezTo>
                <a:cubicBezTo>
                  <a:pt x="9211" y="91242"/>
                  <a:pt x="15506" y="93840"/>
                  <a:pt x="21801" y="94621"/>
                </a:cubicBezTo>
                <a:cubicBezTo>
                  <a:pt x="23667" y="94847"/>
                  <a:pt x="25532" y="94943"/>
                  <a:pt x="27397" y="94943"/>
                </a:cubicBezTo>
                <a:cubicBezTo>
                  <a:pt x="37393" y="94943"/>
                  <a:pt x="47368" y="92203"/>
                  <a:pt x="57374" y="92150"/>
                </a:cubicBezTo>
                <a:cubicBezTo>
                  <a:pt x="57554" y="92149"/>
                  <a:pt x="57734" y="92148"/>
                  <a:pt x="57914" y="92148"/>
                </a:cubicBezTo>
                <a:cubicBezTo>
                  <a:pt x="68355" y="92148"/>
                  <a:pt x="78673" y="93942"/>
                  <a:pt x="88848" y="96163"/>
                </a:cubicBezTo>
                <a:cubicBezTo>
                  <a:pt x="93698" y="97227"/>
                  <a:pt x="98605" y="98024"/>
                  <a:pt x="103531" y="98024"/>
                </a:cubicBezTo>
                <a:cubicBezTo>
                  <a:pt x="105943" y="98024"/>
                  <a:pt x="108359" y="97833"/>
                  <a:pt x="110775" y="97389"/>
                </a:cubicBezTo>
                <a:cubicBezTo>
                  <a:pt x="116901" y="96290"/>
                  <a:pt x="122837" y="93502"/>
                  <a:pt x="127020" y="88876"/>
                </a:cubicBezTo>
                <a:cubicBezTo>
                  <a:pt x="136272" y="78652"/>
                  <a:pt x="134962" y="63527"/>
                  <a:pt x="139905" y="51359"/>
                </a:cubicBezTo>
                <a:cubicBezTo>
                  <a:pt x="142715" y="44494"/>
                  <a:pt x="146263" y="40143"/>
                  <a:pt x="145714" y="32200"/>
                </a:cubicBezTo>
                <a:cubicBezTo>
                  <a:pt x="145186" y="24743"/>
                  <a:pt x="142018" y="17455"/>
                  <a:pt x="137328" y="11689"/>
                </a:cubicBezTo>
                <a:cubicBezTo>
                  <a:pt x="129497" y="2066"/>
                  <a:pt x="118259" y="1"/>
                  <a:pt x="10663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2"/>
          <p:cNvSpPr txBox="1"/>
          <p:nvPr>
            <p:ph hasCustomPrompt="1" type="title"/>
          </p:nvPr>
        </p:nvSpPr>
        <p:spPr>
          <a:xfrm>
            <a:off x="3088738" y="1717325"/>
            <a:ext cx="29664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12"/>
          <p:cNvSpPr txBox="1"/>
          <p:nvPr>
            <p:ph idx="1" type="subTitle"/>
          </p:nvPr>
        </p:nvSpPr>
        <p:spPr>
          <a:xfrm flipH="1">
            <a:off x="3047600" y="2965450"/>
            <a:ext cx="3048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405" name="Google Shape;405;p12"/>
          <p:cNvGrpSpPr/>
          <p:nvPr/>
        </p:nvGrpSpPr>
        <p:grpSpPr>
          <a:xfrm>
            <a:off x="-189297" y="131502"/>
            <a:ext cx="9638514" cy="4805924"/>
            <a:chOff x="-189297" y="131502"/>
            <a:chExt cx="9638514" cy="4805924"/>
          </a:xfrm>
        </p:grpSpPr>
        <p:sp>
          <p:nvSpPr>
            <p:cNvPr id="406" name="Google Shape;406;p12"/>
            <p:cNvSpPr/>
            <p:nvPr/>
          </p:nvSpPr>
          <p:spPr>
            <a:xfrm>
              <a:off x="402708" y="4135549"/>
              <a:ext cx="202654" cy="254268"/>
            </a:xfrm>
            <a:custGeom>
              <a:rect b="b" l="l" r="r" t="t"/>
              <a:pathLst>
                <a:path extrusionOk="0" h="12907" w="10287">
                  <a:moveTo>
                    <a:pt x="6665" y="1079"/>
                  </a:moveTo>
                  <a:lnTo>
                    <a:pt x="463" y="9285"/>
                  </a:lnTo>
                  <a:cubicBezTo>
                    <a:pt x="154" y="9632"/>
                    <a:pt x="0" y="10094"/>
                    <a:pt x="39" y="10557"/>
                  </a:cubicBezTo>
                  <a:lnTo>
                    <a:pt x="39" y="10711"/>
                  </a:lnTo>
                  <a:cubicBezTo>
                    <a:pt x="39" y="11250"/>
                    <a:pt x="308" y="11789"/>
                    <a:pt x="694" y="12175"/>
                  </a:cubicBezTo>
                  <a:cubicBezTo>
                    <a:pt x="1580" y="12907"/>
                    <a:pt x="2890" y="12753"/>
                    <a:pt x="3583" y="11866"/>
                  </a:cubicBezTo>
                  <a:lnTo>
                    <a:pt x="9863" y="3622"/>
                  </a:lnTo>
                  <a:cubicBezTo>
                    <a:pt x="10133" y="3275"/>
                    <a:pt x="10287" y="2813"/>
                    <a:pt x="10287" y="2389"/>
                  </a:cubicBezTo>
                  <a:cubicBezTo>
                    <a:pt x="10287" y="1773"/>
                    <a:pt x="10017" y="1195"/>
                    <a:pt x="9555" y="771"/>
                  </a:cubicBezTo>
                  <a:cubicBezTo>
                    <a:pt x="8669" y="0"/>
                    <a:pt x="7320" y="155"/>
                    <a:pt x="6665" y="1079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-189297" y="4088486"/>
              <a:ext cx="249717" cy="204939"/>
            </a:xfrm>
            <a:custGeom>
              <a:rect b="b" l="l" r="r" t="t"/>
              <a:pathLst>
                <a:path extrusionOk="0" h="10403" w="12676">
                  <a:moveTo>
                    <a:pt x="12676" y="2274"/>
                  </a:moveTo>
                  <a:cubicBezTo>
                    <a:pt x="12676" y="1850"/>
                    <a:pt x="12522" y="1426"/>
                    <a:pt x="12252" y="1080"/>
                  </a:cubicBezTo>
                  <a:cubicBezTo>
                    <a:pt x="11559" y="193"/>
                    <a:pt x="10287" y="1"/>
                    <a:pt x="9363" y="656"/>
                  </a:cubicBezTo>
                  <a:lnTo>
                    <a:pt x="848" y="6550"/>
                  </a:lnTo>
                  <a:cubicBezTo>
                    <a:pt x="309" y="6936"/>
                    <a:pt x="1" y="7552"/>
                    <a:pt x="39" y="8207"/>
                  </a:cubicBezTo>
                  <a:cubicBezTo>
                    <a:pt x="1" y="8631"/>
                    <a:pt x="155" y="9016"/>
                    <a:pt x="386" y="9401"/>
                  </a:cubicBezTo>
                  <a:cubicBezTo>
                    <a:pt x="1118" y="10249"/>
                    <a:pt x="2351" y="10403"/>
                    <a:pt x="3275" y="9825"/>
                  </a:cubicBezTo>
                  <a:lnTo>
                    <a:pt x="11828" y="3892"/>
                  </a:lnTo>
                  <a:cubicBezTo>
                    <a:pt x="12368" y="3545"/>
                    <a:pt x="12676" y="2929"/>
                    <a:pt x="12676" y="22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1087294" y="1924658"/>
              <a:ext cx="170031" cy="267171"/>
            </a:xfrm>
            <a:custGeom>
              <a:rect b="b" l="l" r="r" t="t"/>
              <a:pathLst>
                <a:path extrusionOk="0" h="13562" w="8631">
                  <a:moveTo>
                    <a:pt x="7436" y="424"/>
                  </a:moveTo>
                  <a:cubicBezTo>
                    <a:pt x="6396" y="0"/>
                    <a:pt x="5240" y="424"/>
                    <a:pt x="4701" y="1387"/>
                  </a:cubicBezTo>
                  <a:lnTo>
                    <a:pt x="270" y="10402"/>
                  </a:lnTo>
                  <a:cubicBezTo>
                    <a:pt x="116" y="10672"/>
                    <a:pt x="39" y="10980"/>
                    <a:pt x="0" y="11250"/>
                  </a:cubicBezTo>
                  <a:cubicBezTo>
                    <a:pt x="0" y="12098"/>
                    <a:pt x="501" y="12830"/>
                    <a:pt x="1272" y="13138"/>
                  </a:cubicBezTo>
                  <a:cubicBezTo>
                    <a:pt x="2312" y="13562"/>
                    <a:pt x="3468" y="13138"/>
                    <a:pt x="4007" y="12175"/>
                  </a:cubicBezTo>
                  <a:lnTo>
                    <a:pt x="8438" y="3121"/>
                  </a:lnTo>
                  <a:cubicBezTo>
                    <a:pt x="8553" y="2851"/>
                    <a:pt x="8630" y="2582"/>
                    <a:pt x="8630" y="2273"/>
                  </a:cubicBezTo>
                  <a:cubicBezTo>
                    <a:pt x="8630" y="1464"/>
                    <a:pt x="8168" y="732"/>
                    <a:pt x="7436" y="424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-35972" y="4499093"/>
              <a:ext cx="249717" cy="132089"/>
            </a:xfrm>
            <a:custGeom>
              <a:rect b="b" l="l" r="r" t="t"/>
              <a:pathLst>
                <a:path extrusionOk="0" h="6705" w="12676">
                  <a:moveTo>
                    <a:pt x="11558" y="3468"/>
                  </a:moveTo>
                  <a:lnTo>
                    <a:pt x="2042" y="155"/>
                  </a:lnTo>
                  <a:cubicBezTo>
                    <a:pt x="1657" y="0"/>
                    <a:pt x="1233" y="39"/>
                    <a:pt x="848" y="232"/>
                  </a:cubicBezTo>
                  <a:cubicBezTo>
                    <a:pt x="462" y="424"/>
                    <a:pt x="193" y="771"/>
                    <a:pt x="77" y="1195"/>
                  </a:cubicBezTo>
                  <a:cubicBezTo>
                    <a:pt x="0" y="1349"/>
                    <a:pt x="0" y="1503"/>
                    <a:pt x="0" y="1696"/>
                  </a:cubicBezTo>
                  <a:cubicBezTo>
                    <a:pt x="0" y="2389"/>
                    <a:pt x="424" y="3006"/>
                    <a:pt x="1079" y="3237"/>
                  </a:cubicBezTo>
                  <a:lnTo>
                    <a:pt x="10595" y="6550"/>
                  </a:lnTo>
                  <a:cubicBezTo>
                    <a:pt x="11019" y="6704"/>
                    <a:pt x="11442" y="6665"/>
                    <a:pt x="11828" y="6511"/>
                  </a:cubicBezTo>
                  <a:cubicBezTo>
                    <a:pt x="12174" y="6280"/>
                    <a:pt x="12444" y="5933"/>
                    <a:pt x="12598" y="5548"/>
                  </a:cubicBezTo>
                  <a:cubicBezTo>
                    <a:pt x="12598" y="5356"/>
                    <a:pt x="12637" y="5163"/>
                    <a:pt x="12637" y="5047"/>
                  </a:cubicBezTo>
                  <a:cubicBezTo>
                    <a:pt x="12675" y="4354"/>
                    <a:pt x="12251" y="3699"/>
                    <a:pt x="11558" y="3468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627359" y="1687864"/>
              <a:ext cx="248200" cy="207973"/>
            </a:xfrm>
            <a:custGeom>
              <a:rect b="b" l="l" r="r" t="t"/>
              <a:pathLst>
                <a:path extrusionOk="0" h="10557" w="12599">
                  <a:moveTo>
                    <a:pt x="11751" y="6665"/>
                  </a:moveTo>
                  <a:lnTo>
                    <a:pt x="3314" y="617"/>
                  </a:lnTo>
                  <a:cubicBezTo>
                    <a:pt x="2389" y="0"/>
                    <a:pt x="1156" y="154"/>
                    <a:pt x="424" y="1002"/>
                  </a:cubicBezTo>
                  <a:cubicBezTo>
                    <a:pt x="154" y="1349"/>
                    <a:pt x="39" y="1772"/>
                    <a:pt x="0" y="2196"/>
                  </a:cubicBezTo>
                  <a:lnTo>
                    <a:pt x="0" y="2273"/>
                  </a:lnTo>
                  <a:cubicBezTo>
                    <a:pt x="0" y="2890"/>
                    <a:pt x="309" y="3506"/>
                    <a:pt x="848" y="3891"/>
                  </a:cubicBezTo>
                  <a:lnTo>
                    <a:pt x="9285" y="9901"/>
                  </a:lnTo>
                  <a:cubicBezTo>
                    <a:pt x="10171" y="10556"/>
                    <a:pt x="11443" y="10402"/>
                    <a:pt x="12175" y="9555"/>
                  </a:cubicBezTo>
                  <a:cubicBezTo>
                    <a:pt x="12444" y="9208"/>
                    <a:pt x="12598" y="8746"/>
                    <a:pt x="12598" y="8283"/>
                  </a:cubicBezTo>
                  <a:lnTo>
                    <a:pt x="12598" y="8245"/>
                  </a:lnTo>
                  <a:lnTo>
                    <a:pt x="12598" y="8206"/>
                  </a:lnTo>
                  <a:cubicBezTo>
                    <a:pt x="12598" y="7590"/>
                    <a:pt x="12252" y="7012"/>
                    <a:pt x="11751" y="6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-38998" y="1765258"/>
              <a:ext cx="217843" cy="247452"/>
            </a:xfrm>
            <a:custGeom>
              <a:rect b="b" l="l" r="r" t="t"/>
              <a:pathLst>
                <a:path extrusionOk="0" h="12561" w="11058">
                  <a:moveTo>
                    <a:pt x="7551" y="1388"/>
                  </a:moveTo>
                  <a:lnTo>
                    <a:pt x="655" y="8323"/>
                  </a:lnTo>
                  <a:cubicBezTo>
                    <a:pt x="270" y="8708"/>
                    <a:pt x="0" y="9247"/>
                    <a:pt x="0" y="9787"/>
                  </a:cubicBezTo>
                  <a:cubicBezTo>
                    <a:pt x="0" y="11636"/>
                    <a:pt x="2235" y="12560"/>
                    <a:pt x="3545" y="11251"/>
                  </a:cubicBezTo>
                  <a:lnTo>
                    <a:pt x="10479" y="4354"/>
                  </a:lnTo>
                  <a:cubicBezTo>
                    <a:pt x="10865" y="3969"/>
                    <a:pt x="11057" y="3468"/>
                    <a:pt x="11057" y="2967"/>
                  </a:cubicBezTo>
                  <a:cubicBezTo>
                    <a:pt x="11057" y="1349"/>
                    <a:pt x="9054" y="1"/>
                    <a:pt x="7551" y="13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579547" y="2055959"/>
              <a:ext cx="250466" cy="211007"/>
            </a:xfrm>
            <a:custGeom>
              <a:rect b="b" l="l" r="r" t="t"/>
              <a:pathLst>
                <a:path extrusionOk="0" h="10711" w="12714">
                  <a:moveTo>
                    <a:pt x="11712" y="6242"/>
                  </a:moveTo>
                  <a:lnTo>
                    <a:pt x="3082" y="617"/>
                  </a:lnTo>
                  <a:cubicBezTo>
                    <a:pt x="2119" y="0"/>
                    <a:pt x="809" y="347"/>
                    <a:pt x="270" y="1349"/>
                  </a:cubicBezTo>
                  <a:cubicBezTo>
                    <a:pt x="77" y="1657"/>
                    <a:pt x="0" y="2004"/>
                    <a:pt x="0" y="2351"/>
                  </a:cubicBezTo>
                  <a:lnTo>
                    <a:pt x="0" y="2389"/>
                  </a:lnTo>
                  <a:lnTo>
                    <a:pt x="0" y="2428"/>
                  </a:lnTo>
                  <a:cubicBezTo>
                    <a:pt x="0" y="3121"/>
                    <a:pt x="385" y="3814"/>
                    <a:pt x="963" y="4161"/>
                  </a:cubicBezTo>
                  <a:lnTo>
                    <a:pt x="9593" y="9786"/>
                  </a:lnTo>
                  <a:cubicBezTo>
                    <a:pt x="10903" y="10711"/>
                    <a:pt x="12714" y="9709"/>
                    <a:pt x="12675" y="8091"/>
                  </a:cubicBezTo>
                  <a:lnTo>
                    <a:pt x="12675" y="8014"/>
                  </a:lnTo>
                  <a:cubicBezTo>
                    <a:pt x="12637" y="7282"/>
                    <a:pt x="12290" y="6627"/>
                    <a:pt x="11712" y="6242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645896" y="4093037"/>
              <a:ext cx="124484" cy="277809"/>
            </a:xfrm>
            <a:custGeom>
              <a:rect b="b" l="l" r="r" t="t"/>
              <a:pathLst>
                <a:path extrusionOk="0" h="14102" w="6319">
                  <a:moveTo>
                    <a:pt x="4701" y="194"/>
                  </a:moveTo>
                  <a:cubicBezTo>
                    <a:pt x="3622" y="1"/>
                    <a:pt x="2543" y="656"/>
                    <a:pt x="2235" y="1696"/>
                  </a:cubicBezTo>
                  <a:lnTo>
                    <a:pt x="0" y="11443"/>
                  </a:lnTo>
                  <a:lnTo>
                    <a:pt x="0" y="11867"/>
                  </a:lnTo>
                  <a:cubicBezTo>
                    <a:pt x="0" y="12830"/>
                    <a:pt x="655" y="13678"/>
                    <a:pt x="1619" y="13870"/>
                  </a:cubicBezTo>
                  <a:cubicBezTo>
                    <a:pt x="2697" y="14102"/>
                    <a:pt x="3815" y="13408"/>
                    <a:pt x="4084" y="12329"/>
                  </a:cubicBezTo>
                  <a:lnTo>
                    <a:pt x="6280" y="2582"/>
                  </a:lnTo>
                  <a:cubicBezTo>
                    <a:pt x="6319" y="2467"/>
                    <a:pt x="6319" y="2313"/>
                    <a:pt x="6319" y="2158"/>
                  </a:cubicBezTo>
                  <a:cubicBezTo>
                    <a:pt x="6319" y="1195"/>
                    <a:pt x="5625" y="386"/>
                    <a:pt x="4701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247444" y="4455064"/>
              <a:ext cx="169262" cy="267191"/>
            </a:xfrm>
            <a:custGeom>
              <a:rect b="b" l="l" r="r" t="t"/>
              <a:pathLst>
                <a:path extrusionOk="0" h="13563" w="8592">
                  <a:moveTo>
                    <a:pt x="3968" y="1426"/>
                  </a:moveTo>
                  <a:cubicBezTo>
                    <a:pt x="3467" y="425"/>
                    <a:pt x="2273" y="1"/>
                    <a:pt x="1233" y="463"/>
                  </a:cubicBezTo>
                  <a:cubicBezTo>
                    <a:pt x="539" y="810"/>
                    <a:pt x="39" y="1503"/>
                    <a:pt x="0" y="2274"/>
                  </a:cubicBezTo>
                  <a:cubicBezTo>
                    <a:pt x="0" y="2582"/>
                    <a:pt x="77" y="2852"/>
                    <a:pt x="231" y="3122"/>
                  </a:cubicBezTo>
                  <a:lnTo>
                    <a:pt x="4700" y="12175"/>
                  </a:lnTo>
                  <a:cubicBezTo>
                    <a:pt x="5201" y="13138"/>
                    <a:pt x="6395" y="13562"/>
                    <a:pt x="7397" y="13138"/>
                  </a:cubicBezTo>
                  <a:cubicBezTo>
                    <a:pt x="8129" y="12830"/>
                    <a:pt x="8591" y="12098"/>
                    <a:pt x="8591" y="11328"/>
                  </a:cubicBezTo>
                  <a:cubicBezTo>
                    <a:pt x="8591" y="11251"/>
                    <a:pt x="8591" y="11212"/>
                    <a:pt x="8591" y="11135"/>
                  </a:cubicBezTo>
                  <a:cubicBezTo>
                    <a:pt x="8591" y="10904"/>
                    <a:pt x="8514" y="10673"/>
                    <a:pt x="8399" y="1048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5831579" y="207784"/>
              <a:ext cx="222413" cy="245935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8272359" y="2920239"/>
              <a:ext cx="81991" cy="301331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8406364" y="3751893"/>
              <a:ext cx="268688" cy="166997"/>
            </a:xfrm>
            <a:custGeom>
              <a:rect b="b" l="l" r="r" t="t"/>
              <a:pathLst>
                <a:path extrusionOk="0" h="8477" w="13639">
                  <a:moveTo>
                    <a:pt x="2697" y="8091"/>
                  </a:moveTo>
                  <a:lnTo>
                    <a:pt x="12290" y="4277"/>
                  </a:lnTo>
                  <a:cubicBezTo>
                    <a:pt x="13099" y="4007"/>
                    <a:pt x="13638" y="3275"/>
                    <a:pt x="13600" y="2427"/>
                  </a:cubicBezTo>
                  <a:lnTo>
                    <a:pt x="13600" y="2273"/>
                  </a:lnTo>
                  <a:cubicBezTo>
                    <a:pt x="13638" y="2235"/>
                    <a:pt x="13638" y="2158"/>
                    <a:pt x="13638" y="2081"/>
                  </a:cubicBezTo>
                  <a:cubicBezTo>
                    <a:pt x="13638" y="1927"/>
                    <a:pt x="13600" y="1773"/>
                    <a:pt x="13561" y="1618"/>
                  </a:cubicBezTo>
                  <a:cubicBezTo>
                    <a:pt x="13215" y="540"/>
                    <a:pt x="12020" y="0"/>
                    <a:pt x="10980" y="424"/>
                  </a:cubicBezTo>
                  <a:lnTo>
                    <a:pt x="1387" y="4161"/>
                  </a:lnTo>
                  <a:cubicBezTo>
                    <a:pt x="578" y="4508"/>
                    <a:pt x="39" y="5278"/>
                    <a:pt x="0" y="6164"/>
                  </a:cubicBezTo>
                  <a:cubicBezTo>
                    <a:pt x="0" y="6357"/>
                    <a:pt x="39" y="6588"/>
                    <a:pt x="116" y="6819"/>
                  </a:cubicBezTo>
                  <a:cubicBezTo>
                    <a:pt x="462" y="7898"/>
                    <a:pt x="1657" y="8476"/>
                    <a:pt x="2697" y="8091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966947" y="4558292"/>
              <a:ext cx="250466" cy="204939"/>
            </a:xfrm>
            <a:custGeom>
              <a:rect b="b" l="l" r="r" t="t"/>
              <a:pathLst>
                <a:path extrusionOk="0" h="10403" w="12714">
                  <a:moveTo>
                    <a:pt x="9632" y="617"/>
                  </a:moveTo>
                  <a:lnTo>
                    <a:pt x="963" y="6242"/>
                  </a:lnTo>
                  <a:cubicBezTo>
                    <a:pt x="385" y="6666"/>
                    <a:pt x="39" y="7320"/>
                    <a:pt x="0" y="8052"/>
                  </a:cubicBezTo>
                  <a:cubicBezTo>
                    <a:pt x="0" y="8399"/>
                    <a:pt x="116" y="8746"/>
                    <a:pt x="308" y="9054"/>
                  </a:cubicBezTo>
                  <a:cubicBezTo>
                    <a:pt x="809" y="10094"/>
                    <a:pt x="2119" y="10403"/>
                    <a:pt x="3082" y="9786"/>
                  </a:cubicBezTo>
                  <a:lnTo>
                    <a:pt x="11751" y="4123"/>
                  </a:lnTo>
                  <a:cubicBezTo>
                    <a:pt x="12329" y="3738"/>
                    <a:pt x="12714" y="3083"/>
                    <a:pt x="12714" y="2389"/>
                  </a:cubicBezTo>
                  <a:cubicBezTo>
                    <a:pt x="12675" y="2004"/>
                    <a:pt x="12598" y="1657"/>
                    <a:pt x="12406" y="1349"/>
                  </a:cubicBezTo>
                  <a:cubicBezTo>
                    <a:pt x="11866" y="347"/>
                    <a:pt x="10595" y="1"/>
                    <a:pt x="9632" y="617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5292748" y="239749"/>
              <a:ext cx="263389" cy="114615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3200278" y="506151"/>
              <a:ext cx="170011" cy="267920"/>
            </a:xfrm>
            <a:custGeom>
              <a:rect b="b" l="l" r="r" t="t"/>
              <a:pathLst>
                <a:path extrusionOk="0" h="13600" w="8630">
                  <a:moveTo>
                    <a:pt x="8437" y="10479"/>
                  </a:moveTo>
                  <a:lnTo>
                    <a:pt x="4007" y="1464"/>
                  </a:lnTo>
                  <a:cubicBezTo>
                    <a:pt x="3506" y="424"/>
                    <a:pt x="2312" y="0"/>
                    <a:pt x="1271" y="501"/>
                  </a:cubicBezTo>
                  <a:cubicBezTo>
                    <a:pt x="539" y="809"/>
                    <a:pt x="77" y="1503"/>
                    <a:pt x="0" y="2312"/>
                  </a:cubicBezTo>
                  <a:cubicBezTo>
                    <a:pt x="39" y="2581"/>
                    <a:pt x="116" y="2890"/>
                    <a:pt x="270" y="3159"/>
                  </a:cubicBezTo>
                  <a:lnTo>
                    <a:pt x="4700" y="12174"/>
                  </a:lnTo>
                  <a:cubicBezTo>
                    <a:pt x="5201" y="13176"/>
                    <a:pt x="6395" y="13600"/>
                    <a:pt x="7436" y="13137"/>
                  </a:cubicBezTo>
                  <a:cubicBezTo>
                    <a:pt x="8168" y="12829"/>
                    <a:pt x="8630" y="12136"/>
                    <a:pt x="8630" y="11327"/>
                  </a:cubicBezTo>
                  <a:cubicBezTo>
                    <a:pt x="8630" y="11288"/>
                    <a:pt x="8630" y="11211"/>
                    <a:pt x="8630" y="11173"/>
                  </a:cubicBezTo>
                  <a:cubicBezTo>
                    <a:pt x="8630" y="10941"/>
                    <a:pt x="8553" y="10710"/>
                    <a:pt x="8437" y="10479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8299331" y="4589800"/>
              <a:ext cx="250485" cy="212524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7400715" y="4656583"/>
              <a:ext cx="129803" cy="280843"/>
            </a:xfrm>
            <a:custGeom>
              <a:rect b="b" l="l" r="r" t="t"/>
              <a:pathLst>
                <a:path extrusionOk="0" h="14256" w="6589">
                  <a:moveTo>
                    <a:pt x="4045" y="1773"/>
                  </a:moveTo>
                  <a:cubicBezTo>
                    <a:pt x="3776" y="694"/>
                    <a:pt x="2658" y="1"/>
                    <a:pt x="1580" y="270"/>
                  </a:cubicBezTo>
                  <a:cubicBezTo>
                    <a:pt x="694" y="424"/>
                    <a:pt x="39" y="1195"/>
                    <a:pt x="0" y="2081"/>
                  </a:cubicBezTo>
                  <a:lnTo>
                    <a:pt x="0" y="2197"/>
                  </a:lnTo>
                  <a:cubicBezTo>
                    <a:pt x="0" y="2351"/>
                    <a:pt x="0" y="2505"/>
                    <a:pt x="77" y="2697"/>
                  </a:cubicBezTo>
                  <a:lnTo>
                    <a:pt x="2466" y="12483"/>
                  </a:lnTo>
                  <a:cubicBezTo>
                    <a:pt x="2774" y="13562"/>
                    <a:pt x="3853" y="14255"/>
                    <a:pt x="4970" y="13986"/>
                  </a:cubicBezTo>
                  <a:cubicBezTo>
                    <a:pt x="5895" y="13832"/>
                    <a:pt x="6588" y="12984"/>
                    <a:pt x="6588" y="12021"/>
                  </a:cubicBezTo>
                  <a:cubicBezTo>
                    <a:pt x="6588" y="11867"/>
                    <a:pt x="6550" y="11674"/>
                    <a:pt x="6511" y="11520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7533961" y="4157956"/>
              <a:ext cx="253519" cy="207205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6880064" y="4516181"/>
              <a:ext cx="268688" cy="166997"/>
            </a:xfrm>
            <a:custGeom>
              <a:rect b="b" l="l" r="r" t="t"/>
              <a:pathLst>
                <a:path extrusionOk="0" h="8477" w="13639">
                  <a:moveTo>
                    <a:pt x="2697" y="8091"/>
                  </a:moveTo>
                  <a:lnTo>
                    <a:pt x="12290" y="4277"/>
                  </a:lnTo>
                  <a:cubicBezTo>
                    <a:pt x="13099" y="4007"/>
                    <a:pt x="13638" y="3275"/>
                    <a:pt x="13600" y="2427"/>
                  </a:cubicBezTo>
                  <a:lnTo>
                    <a:pt x="13600" y="2273"/>
                  </a:lnTo>
                  <a:cubicBezTo>
                    <a:pt x="13638" y="2235"/>
                    <a:pt x="13638" y="2158"/>
                    <a:pt x="13638" y="2081"/>
                  </a:cubicBezTo>
                  <a:cubicBezTo>
                    <a:pt x="13638" y="1927"/>
                    <a:pt x="13600" y="1773"/>
                    <a:pt x="13561" y="1618"/>
                  </a:cubicBezTo>
                  <a:cubicBezTo>
                    <a:pt x="13215" y="540"/>
                    <a:pt x="12020" y="0"/>
                    <a:pt x="10980" y="424"/>
                  </a:cubicBezTo>
                  <a:lnTo>
                    <a:pt x="1387" y="4161"/>
                  </a:lnTo>
                  <a:cubicBezTo>
                    <a:pt x="578" y="4508"/>
                    <a:pt x="39" y="5278"/>
                    <a:pt x="0" y="6164"/>
                  </a:cubicBezTo>
                  <a:cubicBezTo>
                    <a:pt x="0" y="6357"/>
                    <a:pt x="39" y="6588"/>
                    <a:pt x="116" y="6819"/>
                  </a:cubicBezTo>
                  <a:cubicBezTo>
                    <a:pt x="462" y="7898"/>
                    <a:pt x="1657" y="8476"/>
                    <a:pt x="2697" y="8091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8737981" y="2465487"/>
              <a:ext cx="250485" cy="212524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8991465" y="675396"/>
              <a:ext cx="170031" cy="267171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8530761" y="972156"/>
              <a:ext cx="253519" cy="207205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7758147" y="1659017"/>
              <a:ext cx="250466" cy="204939"/>
            </a:xfrm>
            <a:custGeom>
              <a:rect b="b" l="l" r="r" t="t"/>
              <a:pathLst>
                <a:path extrusionOk="0" h="10403" w="12714">
                  <a:moveTo>
                    <a:pt x="9632" y="617"/>
                  </a:moveTo>
                  <a:lnTo>
                    <a:pt x="963" y="6242"/>
                  </a:lnTo>
                  <a:cubicBezTo>
                    <a:pt x="385" y="6666"/>
                    <a:pt x="39" y="7320"/>
                    <a:pt x="0" y="8052"/>
                  </a:cubicBezTo>
                  <a:cubicBezTo>
                    <a:pt x="0" y="8399"/>
                    <a:pt x="116" y="8746"/>
                    <a:pt x="308" y="9054"/>
                  </a:cubicBezTo>
                  <a:cubicBezTo>
                    <a:pt x="809" y="10094"/>
                    <a:pt x="2119" y="10403"/>
                    <a:pt x="3082" y="9786"/>
                  </a:cubicBezTo>
                  <a:lnTo>
                    <a:pt x="11751" y="4123"/>
                  </a:lnTo>
                  <a:cubicBezTo>
                    <a:pt x="12329" y="3738"/>
                    <a:pt x="12714" y="3083"/>
                    <a:pt x="12714" y="2389"/>
                  </a:cubicBezTo>
                  <a:cubicBezTo>
                    <a:pt x="12675" y="2004"/>
                    <a:pt x="12598" y="1657"/>
                    <a:pt x="12406" y="1349"/>
                  </a:cubicBezTo>
                  <a:cubicBezTo>
                    <a:pt x="11866" y="347"/>
                    <a:pt x="10595" y="1"/>
                    <a:pt x="9632" y="617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430049" y="3033519"/>
              <a:ext cx="249717" cy="205707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510504" y="2625197"/>
              <a:ext cx="249717" cy="131320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1223950" y="918266"/>
              <a:ext cx="141190" cy="276273"/>
            </a:xfrm>
            <a:custGeom>
              <a:rect b="b" l="l" r="r" t="t"/>
              <a:pathLst>
                <a:path extrusionOk="0" h="14024" w="7167">
                  <a:moveTo>
                    <a:pt x="1503" y="13716"/>
                  </a:moveTo>
                  <a:cubicBezTo>
                    <a:pt x="2582" y="14024"/>
                    <a:pt x="3699" y="13407"/>
                    <a:pt x="4046" y="12367"/>
                  </a:cubicBezTo>
                  <a:lnTo>
                    <a:pt x="7051" y="2813"/>
                  </a:lnTo>
                  <a:cubicBezTo>
                    <a:pt x="7128" y="2620"/>
                    <a:pt x="7166" y="2427"/>
                    <a:pt x="7166" y="2235"/>
                  </a:cubicBezTo>
                  <a:cubicBezTo>
                    <a:pt x="7166" y="1310"/>
                    <a:pt x="6550" y="540"/>
                    <a:pt x="5664" y="309"/>
                  </a:cubicBezTo>
                  <a:cubicBezTo>
                    <a:pt x="4585" y="0"/>
                    <a:pt x="3429" y="578"/>
                    <a:pt x="3082" y="1657"/>
                  </a:cubicBezTo>
                  <a:lnTo>
                    <a:pt x="77" y="11173"/>
                  </a:lnTo>
                  <a:cubicBezTo>
                    <a:pt x="0" y="11366"/>
                    <a:pt x="0" y="11558"/>
                    <a:pt x="0" y="11789"/>
                  </a:cubicBezTo>
                  <a:cubicBezTo>
                    <a:pt x="0" y="12675"/>
                    <a:pt x="617" y="13484"/>
                    <a:pt x="1503" y="13716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6988279" y="131502"/>
              <a:ext cx="201905" cy="254288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6396274" y="227894"/>
              <a:ext cx="249717" cy="205707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7936223" y="403224"/>
              <a:ext cx="263389" cy="114615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8675046" y="4304821"/>
              <a:ext cx="274007" cy="151808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9199500" y="4167452"/>
              <a:ext cx="249717" cy="204171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3"/>
          <p:cNvSpPr txBox="1"/>
          <p:nvPr>
            <p:ph type="title"/>
          </p:nvPr>
        </p:nvSpPr>
        <p:spPr>
          <a:xfrm>
            <a:off x="2103800" y="355650"/>
            <a:ext cx="4936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39" name="Google Shape;439;p13"/>
          <p:cNvGrpSpPr/>
          <p:nvPr/>
        </p:nvGrpSpPr>
        <p:grpSpPr>
          <a:xfrm>
            <a:off x="-181956" y="-148580"/>
            <a:ext cx="1659920" cy="1009321"/>
            <a:chOff x="-181956" y="-148580"/>
            <a:chExt cx="1659920" cy="1009321"/>
          </a:xfrm>
        </p:grpSpPr>
        <p:sp>
          <p:nvSpPr>
            <p:cNvPr id="440" name="Google Shape;440;p13"/>
            <p:cNvSpPr/>
            <p:nvPr/>
          </p:nvSpPr>
          <p:spPr>
            <a:xfrm>
              <a:off x="539643" y="29860"/>
              <a:ext cx="175130" cy="22056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817935" y="-148580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8417" y="29842"/>
              <a:ext cx="216601" cy="113905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659950" y="622960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291420" y="681015"/>
              <a:ext cx="219899" cy="179726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-181956" y="423581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272998" y="304417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817923" y="237855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1199272" y="555245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1250500" y="47972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1240294" y="327944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4"/>
          <p:cNvSpPr txBox="1"/>
          <p:nvPr>
            <p:ph type="title"/>
          </p:nvPr>
        </p:nvSpPr>
        <p:spPr>
          <a:xfrm>
            <a:off x="2103800" y="355650"/>
            <a:ext cx="4936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53" name="Google Shape;453;p14"/>
          <p:cNvGrpSpPr/>
          <p:nvPr/>
        </p:nvGrpSpPr>
        <p:grpSpPr>
          <a:xfrm>
            <a:off x="-129949" y="63"/>
            <a:ext cx="1434983" cy="1623949"/>
            <a:chOff x="1460684" y="1384927"/>
            <a:chExt cx="1381253" cy="1563142"/>
          </a:xfrm>
        </p:grpSpPr>
        <p:sp>
          <p:nvSpPr>
            <p:cNvPr id="454" name="Google Shape;454;p14"/>
            <p:cNvSpPr/>
            <p:nvPr/>
          </p:nvSpPr>
          <p:spPr>
            <a:xfrm rot="5400000">
              <a:off x="1470467" y="1375143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5400000">
              <a:off x="2372603" y="2368832"/>
              <a:ext cx="215938" cy="149634"/>
            </a:xfrm>
            <a:custGeom>
              <a:rect b="b" l="l" r="r" t="t"/>
              <a:pathLst>
                <a:path extrusionOk="0" h="9131" w="13177">
                  <a:moveTo>
                    <a:pt x="2967" y="8553"/>
                  </a:moveTo>
                  <a:lnTo>
                    <a:pt x="12020" y="4200"/>
                  </a:lnTo>
                  <a:cubicBezTo>
                    <a:pt x="12714" y="3891"/>
                    <a:pt x="13176" y="3159"/>
                    <a:pt x="13138" y="2389"/>
                  </a:cubicBezTo>
                  <a:cubicBezTo>
                    <a:pt x="13099" y="2042"/>
                    <a:pt x="13022" y="1695"/>
                    <a:pt x="12907" y="1426"/>
                  </a:cubicBezTo>
                  <a:cubicBezTo>
                    <a:pt x="12367" y="424"/>
                    <a:pt x="11211" y="0"/>
                    <a:pt x="10171" y="463"/>
                  </a:cubicBezTo>
                  <a:lnTo>
                    <a:pt x="1156" y="4777"/>
                  </a:lnTo>
                  <a:cubicBezTo>
                    <a:pt x="463" y="5124"/>
                    <a:pt x="0" y="5818"/>
                    <a:pt x="0" y="6627"/>
                  </a:cubicBezTo>
                  <a:cubicBezTo>
                    <a:pt x="39" y="8129"/>
                    <a:pt x="1580" y="9131"/>
                    <a:pt x="2967" y="8553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5400000">
              <a:off x="2130185" y="1929435"/>
              <a:ext cx="236767" cy="78299"/>
            </a:xfrm>
            <a:custGeom>
              <a:rect b="b" l="l" r="r" t="t"/>
              <a:pathLst>
                <a:path extrusionOk="0" h="4778" w="14448">
                  <a:moveTo>
                    <a:pt x="14448" y="2851"/>
                  </a:moveTo>
                  <a:lnTo>
                    <a:pt x="14448" y="2504"/>
                  </a:lnTo>
                  <a:cubicBezTo>
                    <a:pt x="14448" y="1464"/>
                    <a:pt x="13600" y="655"/>
                    <a:pt x="12599" y="617"/>
                  </a:cubicBezTo>
                  <a:lnTo>
                    <a:pt x="2235" y="77"/>
                  </a:lnTo>
                  <a:cubicBezTo>
                    <a:pt x="1118" y="0"/>
                    <a:pt x="116" y="809"/>
                    <a:pt x="0" y="1927"/>
                  </a:cubicBezTo>
                  <a:lnTo>
                    <a:pt x="0" y="2196"/>
                  </a:lnTo>
                  <a:cubicBezTo>
                    <a:pt x="0" y="3236"/>
                    <a:pt x="809" y="4123"/>
                    <a:pt x="1888" y="4161"/>
                  </a:cubicBezTo>
                  <a:lnTo>
                    <a:pt x="12252" y="4662"/>
                  </a:lnTo>
                  <a:cubicBezTo>
                    <a:pt x="13331" y="4778"/>
                    <a:pt x="14332" y="3968"/>
                    <a:pt x="14448" y="2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5400000">
              <a:off x="2061688" y="2691724"/>
              <a:ext cx="207728" cy="17111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5400000">
              <a:off x="2432268" y="2789586"/>
              <a:ext cx="207728" cy="109239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rot="5400000">
              <a:off x="2451839" y="1752972"/>
              <a:ext cx="181213" cy="206466"/>
            </a:xfrm>
            <a:custGeom>
              <a:rect b="b" l="l" r="r" t="t"/>
              <a:pathLst>
                <a:path extrusionOk="0" h="12599" w="11058">
                  <a:moveTo>
                    <a:pt x="7514" y="11212"/>
                  </a:moveTo>
                  <a:cubicBezTo>
                    <a:pt x="9055" y="12599"/>
                    <a:pt x="11058" y="11212"/>
                    <a:pt x="11058" y="9632"/>
                  </a:cubicBezTo>
                  <a:cubicBezTo>
                    <a:pt x="11058" y="9132"/>
                    <a:pt x="10827" y="8631"/>
                    <a:pt x="10480" y="8284"/>
                  </a:cubicBezTo>
                  <a:lnTo>
                    <a:pt x="3545" y="1311"/>
                  </a:lnTo>
                  <a:cubicBezTo>
                    <a:pt x="2235" y="1"/>
                    <a:pt x="1" y="926"/>
                    <a:pt x="1" y="2775"/>
                  </a:cubicBezTo>
                  <a:cubicBezTo>
                    <a:pt x="1" y="3353"/>
                    <a:pt x="232" y="3892"/>
                    <a:pt x="656" y="4277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rot="5400000">
              <a:off x="1907969" y="2079669"/>
              <a:ext cx="68205" cy="250663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 rot="5400000">
              <a:off x="1743505" y="1689214"/>
              <a:ext cx="198895" cy="186260"/>
            </a:xfrm>
            <a:custGeom>
              <a:rect b="b" l="l" r="r" t="t"/>
              <a:pathLst>
                <a:path extrusionOk="0" h="11366" w="12137">
                  <a:moveTo>
                    <a:pt x="3777" y="732"/>
                  </a:moveTo>
                  <a:cubicBezTo>
                    <a:pt x="2929" y="0"/>
                    <a:pt x="1696" y="0"/>
                    <a:pt x="887" y="732"/>
                  </a:cubicBezTo>
                  <a:cubicBezTo>
                    <a:pt x="1" y="1503"/>
                    <a:pt x="1" y="2851"/>
                    <a:pt x="887" y="3622"/>
                  </a:cubicBezTo>
                  <a:lnTo>
                    <a:pt x="8400" y="10672"/>
                  </a:lnTo>
                  <a:cubicBezTo>
                    <a:pt x="9247" y="11366"/>
                    <a:pt x="10480" y="11366"/>
                    <a:pt x="11289" y="10672"/>
                  </a:cubicBezTo>
                  <a:cubicBezTo>
                    <a:pt x="12137" y="9863"/>
                    <a:pt x="12137" y="8553"/>
                    <a:pt x="11289" y="7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 rot="5400000">
              <a:off x="1776656" y="2524757"/>
              <a:ext cx="227934" cy="126282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rot="5400000">
              <a:off x="2647155" y="2129881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rot="5400000">
              <a:off x="1943631" y="1505782"/>
              <a:ext cx="227934" cy="126282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rot="5400000">
              <a:off x="2391242" y="1466643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5"/>
          <p:cNvSpPr txBox="1"/>
          <p:nvPr>
            <p:ph type="title"/>
          </p:nvPr>
        </p:nvSpPr>
        <p:spPr>
          <a:xfrm>
            <a:off x="2103800" y="355650"/>
            <a:ext cx="4936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68" name="Google Shape;468;p15"/>
          <p:cNvGrpSpPr/>
          <p:nvPr/>
        </p:nvGrpSpPr>
        <p:grpSpPr>
          <a:xfrm>
            <a:off x="7484069" y="4328170"/>
            <a:ext cx="1659920" cy="1009321"/>
            <a:chOff x="-181956" y="-148580"/>
            <a:chExt cx="1659920" cy="1009321"/>
          </a:xfrm>
        </p:grpSpPr>
        <p:sp>
          <p:nvSpPr>
            <p:cNvPr id="469" name="Google Shape;469;p15"/>
            <p:cNvSpPr/>
            <p:nvPr/>
          </p:nvSpPr>
          <p:spPr>
            <a:xfrm>
              <a:off x="539643" y="29860"/>
              <a:ext cx="175130" cy="22056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817935" y="-148580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-18417" y="29842"/>
              <a:ext cx="216601" cy="113905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659950" y="622960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1420" y="681015"/>
              <a:ext cx="219899" cy="179726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-181956" y="423581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272998" y="304417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817923" y="237855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1199272" y="555245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1250500" y="47972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1240294" y="327944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/>
          <p:nvPr>
            <p:ph hasCustomPrompt="1" type="title"/>
          </p:nvPr>
        </p:nvSpPr>
        <p:spPr>
          <a:xfrm flipH="1">
            <a:off x="6350399" y="1966625"/>
            <a:ext cx="1536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2" name="Google Shape;482;p16"/>
          <p:cNvSpPr txBox="1"/>
          <p:nvPr>
            <p:ph idx="1" type="subTitle"/>
          </p:nvPr>
        </p:nvSpPr>
        <p:spPr>
          <a:xfrm flipH="1">
            <a:off x="1120425" y="3423475"/>
            <a:ext cx="18048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3" name="Google Shape;483;p16"/>
          <p:cNvSpPr txBox="1"/>
          <p:nvPr>
            <p:ph idx="2" type="subTitle"/>
          </p:nvPr>
        </p:nvSpPr>
        <p:spPr>
          <a:xfrm>
            <a:off x="6247843" y="3423463"/>
            <a:ext cx="18048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4" name="Google Shape;484;p16"/>
          <p:cNvSpPr txBox="1"/>
          <p:nvPr>
            <p:ph idx="3" type="subTitle"/>
          </p:nvPr>
        </p:nvSpPr>
        <p:spPr>
          <a:xfrm flipH="1">
            <a:off x="3672864" y="3423463"/>
            <a:ext cx="18048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5" name="Google Shape;485;p16"/>
          <p:cNvSpPr txBox="1"/>
          <p:nvPr>
            <p:ph idx="4" type="subTitle"/>
          </p:nvPr>
        </p:nvSpPr>
        <p:spPr>
          <a:xfrm flipH="1">
            <a:off x="705825" y="2889083"/>
            <a:ext cx="26340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486" name="Google Shape;486;p16"/>
          <p:cNvSpPr txBox="1"/>
          <p:nvPr>
            <p:ph idx="5" type="subTitle"/>
          </p:nvPr>
        </p:nvSpPr>
        <p:spPr>
          <a:xfrm>
            <a:off x="5833236" y="2889075"/>
            <a:ext cx="26340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487" name="Google Shape;487;p16"/>
          <p:cNvSpPr txBox="1"/>
          <p:nvPr>
            <p:ph idx="6" type="subTitle"/>
          </p:nvPr>
        </p:nvSpPr>
        <p:spPr>
          <a:xfrm flipH="1">
            <a:off x="3234867" y="2889083"/>
            <a:ext cx="26808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488" name="Google Shape;488;p16"/>
          <p:cNvSpPr txBox="1"/>
          <p:nvPr>
            <p:ph hasCustomPrompt="1" idx="7" type="title"/>
          </p:nvPr>
        </p:nvSpPr>
        <p:spPr>
          <a:xfrm>
            <a:off x="3913467" y="1966628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9" name="Google Shape;489;p16"/>
          <p:cNvSpPr txBox="1"/>
          <p:nvPr>
            <p:ph hasCustomPrompt="1" idx="8" type="title"/>
          </p:nvPr>
        </p:nvSpPr>
        <p:spPr>
          <a:xfrm>
            <a:off x="1361034" y="1966628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16"/>
          <p:cNvSpPr txBox="1"/>
          <p:nvPr>
            <p:ph idx="9" type="title"/>
          </p:nvPr>
        </p:nvSpPr>
        <p:spPr>
          <a:xfrm>
            <a:off x="1728975" y="356125"/>
            <a:ext cx="56859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91" name="Google Shape;491;p16"/>
          <p:cNvGrpSpPr/>
          <p:nvPr/>
        </p:nvGrpSpPr>
        <p:grpSpPr>
          <a:xfrm>
            <a:off x="7743825" y="-194275"/>
            <a:ext cx="1925264" cy="1420342"/>
            <a:chOff x="9144000" y="1463075"/>
            <a:chExt cx="1925264" cy="1420342"/>
          </a:xfrm>
        </p:grpSpPr>
        <p:sp>
          <p:nvSpPr>
            <p:cNvPr id="492" name="Google Shape;492;p16"/>
            <p:cNvSpPr/>
            <p:nvPr/>
          </p:nvSpPr>
          <p:spPr>
            <a:xfrm>
              <a:off x="10309014" y="1500981"/>
              <a:ext cx="243893" cy="166654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9927835" y="1757006"/>
              <a:ext cx="190247" cy="23960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9369989" y="1847836"/>
              <a:ext cx="235298" cy="193830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9445802" y="1463075"/>
              <a:ext cx="235298" cy="123738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10238938" y="2683164"/>
              <a:ext cx="236022" cy="200252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10092325" y="2184685"/>
              <a:ext cx="160213" cy="251745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9658203" y="2464322"/>
              <a:ext cx="238881" cy="195240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10632276" y="2357750"/>
              <a:ext cx="209571" cy="231734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9144000" y="2184685"/>
              <a:ext cx="258186" cy="143043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9638192" y="2055243"/>
              <a:ext cx="235298" cy="192382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10821083" y="2013049"/>
              <a:ext cx="248181" cy="107997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16"/>
          <p:cNvGrpSpPr/>
          <p:nvPr/>
        </p:nvGrpSpPr>
        <p:grpSpPr>
          <a:xfrm>
            <a:off x="-424900" y="3993387"/>
            <a:ext cx="1925264" cy="1420342"/>
            <a:chOff x="9144000" y="1463075"/>
            <a:chExt cx="1925264" cy="1420342"/>
          </a:xfrm>
        </p:grpSpPr>
        <p:sp>
          <p:nvSpPr>
            <p:cNvPr id="504" name="Google Shape;504;p16"/>
            <p:cNvSpPr/>
            <p:nvPr/>
          </p:nvSpPr>
          <p:spPr>
            <a:xfrm>
              <a:off x="10309014" y="1500981"/>
              <a:ext cx="243893" cy="166654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9927835" y="1757006"/>
              <a:ext cx="190247" cy="23960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9369989" y="1847836"/>
              <a:ext cx="235298" cy="193830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9445802" y="1463075"/>
              <a:ext cx="235298" cy="123738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10238938" y="2683164"/>
              <a:ext cx="236022" cy="200252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10092325" y="2184685"/>
              <a:ext cx="160213" cy="251745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9658203" y="2464322"/>
              <a:ext cx="238881" cy="195240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10632276" y="2357750"/>
              <a:ext cx="209571" cy="231734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9144000" y="2184685"/>
              <a:ext cx="258186" cy="143043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638192" y="2055243"/>
              <a:ext cx="235298" cy="192382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10821083" y="2013049"/>
              <a:ext cx="248181" cy="107997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7"/>
          <p:cNvSpPr txBox="1"/>
          <p:nvPr>
            <p:ph type="ctrTitle"/>
          </p:nvPr>
        </p:nvSpPr>
        <p:spPr>
          <a:xfrm flipH="1">
            <a:off x="1246400" y="2753650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7" name="Google Shape;517;p17"/>
          <p:cNvSpPr txBox="1"/>
          <p:nvPr>
            <p:ph idx="1" type="subTitle"/>
          </p:nvPr>
        </p:nvSpPr>
        <p:spPr>
          <a:xfrm flipH="1">
            <a:off x="750200" y="3169400"/>
            <a:ext cx="25530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18" name="Google Shape;518;p17"/>
          <p:cNvSpPr txBox="1"/>
          <p:nvPr>
            <p:ph idx="2" type="ctrTitle"/>
          </p:nvPr>
        </p:nvSpPr>
        <p:spPr>
          <a:xfrm flipH="1">
            <a:off x="3798025" y="1267092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9" name="Google Shape;519;p17"/>
          <p:cNvSpPr txBox="1"/>
          <p:nvPr>
            <p:ph idx="3" type="subTitle"/>
          </p:nvPr>
        </p:nvSpPr>
        <p:spPr>
          <a:xfrm flipH="1">
            <a:off x="3301825" y="1683798"/>
            <a:ext cx="25530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20" name="Google Shape;520;p17"/>
          <p:cNvSpPr txBox="1"/>
          <p:nvPr>
            <p:ph idx="4" type="ctrTitle"/>
          </p:nvPr>
        </p:nvSpPr>
        <p:spPr>
          <a:xfrm flipH="1">
            <a:off x="6338200" y="2753650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1" name="Google Shape;521;p17"/>
          <p:cNvSpPr txBox="1"/>
          <p:nvPr>
            <p:ph idx="5" type="subTitle"/>
          </p:nvPr>
        </p:nvSpPr>
        <p:spPr>
          <a:xfrm flipH="1">
            <a:off x="5842000" y="3169400"/>
            <a:ext cx="25530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22" name="Google Shape;522;p17"/>
          <p:cNvSpPr txBox="1"/>
          <p:nvPr>
            <p:ph idx="6" type="title"/>
          </p:nvPr>
        </p:nvSpPr>
        <p:spPr>
          <a:xfrm>
            <a:off x="1728975" y="356125"/>
            <a:ext cx="56859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523" name="Google Shape;523;p17"/>
          <p:cNvGrpSpPr/>
          <p:nvPr/>
        </p:nvGrpSpPr>
        <p:grpSpPr>
          <a:xfrm>
            <a:off x="-6" y="4299595"/>
            <a:ext cx="1659920" cy="1009321"/>
            <a:chOff x="-181956" y="-148580"/>
            <a:chExt cx="1659920" cy="1009321"/>
          </a:xfrm>
        </p:grpSpPr>
        <p:sp>
          <p:nvSpPr>
            <p:cNvPr id="524" name="Google Shape;524;p17"/>
            <p:cNvSpPr/>
            <p:nvPr/>
          </p:nvSpPr>
          <p:spPr>
            <a:xfrm>
              <a:off x="539643" y="29860"/>
              <a:ext cx="175130" cy="22056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817935" y="-148580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-18417" y="29842"/>
              <a:ext cx="216601" cy="113905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659950" y="622960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291420" y="681015"/>
              <a:ext cx="219899" cy="179726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-181956" y="423581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272998" y="304417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817923" y="237855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1199272" y="555245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1250500" y="47972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1240294" y="327944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8"/>
          <p:cNvSpPr/>
          <p:nvPr/>
        </p:nvSpPr>
        <p:spPr>
          <a:xfrm flipH="1" rot="10800000">
            <a:off x="7925" y="-167275"/>
            <a:ext cx="6626383" cy="5416165"/>
          </a:xfrm>
          <a:custGeom>
            <a:rect b="b" l="l" r="r" t="t"/>
            <a:pathLst>
              <a:path extrusionOk="0" h="208816" w="255475">
                <a:moveTo>
                  <a:pt x="0" y="0"/>
                </a:moveTo>
                <a:lnTo>
                  <a:pt x="0" y="208816"/>
                </a:lnTo>
                <a:lnTo>
                  <a:pt x="214935" y="206521"/>
                </a:lnTo>
                <a:cubicBezTo>
                  <a:pt x="214935" y="206521"/>
                  <a:pt x="211814" y="140740"/>
                  <a:pt x="230997" y="103261"/>
                </a:cubicBezTo>
                <a:cubicBezTo>
                  <a:pt x="255474" y="55470"/>
                  <a:pt x="248590" y="0"/>
                  <a:pt x="248590" y="0"/>
                </a:cubicBezTo>
                <a:close/>
              </a:path>
            </a:pathLst>
          </a:custGeom>
          <a:solidFill>
            <a:srgbClr val="F5E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8"/>
          <p:cNvSpPr txBox="1"/>
          <p:nvPr>
            <p:ph type="title"/>
          </p:nvPr>
        </p:nvSpPr>
        <p:spPr>
          <a:xfrm>
            <a:off x="7925" y="349500"/>
            <a:ext cx="55818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8" name="Google Shape;538;p18"/>
          <p:cNvSpPr txBox="1"/>
          <p:nvPr>
            <p:ph idx="1" type="subTitle"/>
          </p:nvPr>
        </p:nvSpPr>
        <p:spPr>
          <a:xfrm flipH="1">
            <a:off x="1439650" y="2324875"/>
            <a:ext cx="1944600" cy="4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539" name="Google Shape;539;p18"/>
          <p:cNvSpPr txBox="1"/>
          <p:nvPr>
            <p:ph idx="2" type="subTitle"/>
          </p:nvPr>
        </p:nvSpPr>
        <p:spPr>
          <a:xfrm flipH="1">
            <a:off x="1439775" y="1105950"/>
            <a:ext cx="1944600" cy="4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540" name="Google Shape;540;p18"/>
          <p:cNvSpPr txBox="1"/>
          <p:nvPr>
            <p:ph idx="3" type="subTitle"/>
          </p:nvPr>
        </p:nvSpPr>
        <p:spPr>
          <a:xfrm flipH="1">
            <a:off x="1439613" y="1436818"/>
            <a:ext cx="3093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1" name="Google Shape;541;p18"/>
          <p:cNvSpPr txBox="1"/>
          <p:nvPr>
            <p:ph idx="4" type="subTitle"/>
          </p:nvPr>
        </p:nvSpPr>
        <p:spPr>
          <a:xfrm flipH="1">
            <a:off x="1439724" y="2658250"/>
            <a:ext cx="3093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2" name="Google Shape;542;p18"/>
          <p:cNvSpPr txBox="1"/>
          <p:nvPr>
            <p:ph idx="5" type="subTitle"/>
          </p:nvPr>
        </p:nvSpPr>
        <p:spPr>
          <a:xfrm flipH="1">
            <a:off x="1439650" y="3542600"/>
            <a:ext cx="1944600" cy="4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543" name="Google Shape;543;p18"/>
          <p:cNvSpPr txBox="1"/>
          <p:nvPr>
            <p:ph idx="6" type="subTitle"/>
          </p:nvPr>
        </p:nvSpPr>
        <p:spPr>
          <a:xfrm flipH="1">
            <a:off x="1439725" y="3874775"/>
            <a:ext cx="3093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544" name="Google Shape;544;p18"/>
          <p:cNvGrpSpPr/>
          <p:nvPr/>
        </p:nvGrpSpPr>
        <p:grpSpPr>
          <a:xfrm>
            <a:off x="-583131" y="4428870"/>
            <a:ext cx="1659920" cy="1009321"/>
            <a:chOff x="-181956" y="-148580"/>
            <a:chExt cx="1659920" cy="1009321"/>
          </a:xfrm>
        </p:grpSpPr>
        <p:sp>
          <p:nvSpPr>
            <p:cNvPr id="545" name="Google Shape;545;p18"/>
            <p:cNvSpPr/>
            <p:nvPr/>
          </p:nvSpPr>
          <p:spPr>
            <a:xfrm>
              <a:off x="539643" y="29860"/>
              <a:ext cx="175130" cy="22056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817935" y="-148580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-18417" y="29842"/>
              <a:ext cx="216601" cy="113905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659950" y="622960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91420" y="681015"/>
              <a:ext cx="219899" cy="179726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-181956" y="423581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272998" y="304417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817923" y="237855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1199272" y="555245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1250500" y="47972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1240294" y="327944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2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/>
          <p:nvPr>
            <p:ph type="ctrTitle"/>
          </p:nvPr>
        </p:nvSpPr>
        <p:spPr>
          <a:xfrm flipH="1">
            <a:off x="1479625" y="1665725"/>
            <a:ext cx="2798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8" name="Google Shape;558;p19"/>
          <p:cNvSpPr txBox="1"/>
          <p:nvPr>
            <p:ph idx="1" type="subTitle"/>
          </p:nvPr>
        </p:nvSpPr>
        <p:spPr>
          <a:xfrm flipH="1">
            <a:off x="1479685" y="2087997"/>
            <a:ext cx="27981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59" name="Google Shape;559;p19"/>
          <p:cNvSpPr txBox="1"/>
          <p:nvPr>
            <p:ph idx="2" type="ctrTitle"/>
          </p:nvPr>
        </p:nvSpPr>
        <p:spPr>
          <a:xfrm flipH="1">
            <a:off x="5047713" y="1665725"/>
            <a:ext cx="2435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0" name="Google Shape;560;p19"/>
          <p:cNvSpPr txBox="1"/>
          <p:nvPr>
            <p:ph idx="3" type="subTitle"/>
          </p:nvPr>
        </p:nvSpPr>
        <p:spPr>
          <a:xfrm flipH="1">
            <a:off x="4866215" y="2089860"/>
            <a:ext cx="27981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1" name="Google Shape;561;p19"/>
          <p:cNvSpPr txBox="1"/>
          <p:nvPr>
            <p:ph idx="4" type="ctrTitle"/>
          </p:nvPr>
        </p:nvSpPr>
        <p:spPr>
          <a:xfrm flipH="1">
            <a:off x="1479688" y="3352025"/>
            <a:ext cx="2798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2" name="Google Shape;562;p19"/>
          <p:cNvSpPr txBox="1"/>
          <p:nvPr>
            <p:ph idx="5" type="subTitle"/>
          </p:nvPr>
        </p:nvSpPr>
        <p:spPr>
          <a:xfrm flipH="1">
            <a:off x="1479685" y="3792293"/>
            <a:ext cx="27981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3" name="Google Shape;563;p19"/>
          <p:cNvSpPr txBox="1"/>
          <p:nvPr>
            <p:ph idx="6" type="ctrTitle"/>
          </p:nvPr>
        </p:nvSpPr>
        <p:spPr>
          <a:xfrm flipH="1">
            <a:off x="5047775" y="3352025"/>
            <a:ext cx="2435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4" name="Google Shape;564;p19"/>
          <p:cNvSpPr txBox="1"/>
          <p:nvPr>
            <p:ph idx="7" type="subTitle"/>
          </p:nvPr>
        </p:nvSpPr>
        <p:spPr>
          <a:xfrm flipH="1">
            <a:off x="4866215" y="3792276"/>
            <a:ext cx="27981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5" name="Google Shape;565;p19"/>
          <p:cNvSpPr txBox="1"/>
          <p:nvPr>
            <p:ph idx="8" type="title"/>
          </p:nvPr>
        </p:nvSpPr>
        <p:spPr>
          <a:xfrm>
            <a:off x="1009650" y="355650"/>
            <a:ext cx="71247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566" name="Google Shape;566;p19"/>
          <p:cNvGrpSpPr/>
          <p:nvPr/>
        </p:nvGrpSpPr>
        <p:grpSpPr>
          <a:xfrm>
            <a:off x="-230756" y="-100955"/>
            <a:ext cx="1659920" cy="1009321"/>
            <a:chOff x="-181956" y="-148580"/>
            <a:chExt cx="1659920" cy="1009321"/>
          </a:xfrm>
        </p:grpSpPr>
        <p:sp>
          <p:nvSpPr>
            <p:cNvPr id="567" name="Google Shape;567;p19"/>
            <p:cNvSpPr/>
            <p:nvPr/>
          </p:nvSpPr>
          <p:spPr>
            <a:xfrm>
              <a:off x="539643" y="29860"/>
              <a:ext cx="175130" cy="22056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817935" y="-148580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-18417" y="29842"/>
              <a:ext cx="216601" cy="113905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659950" y="622960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291420" y="681015"/>
              <a:ext cx="219899" cy="179726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-181956" y="423581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272998" y="304417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817923" y="237855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1199272" y="555245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1250500" y="47972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1240294" y="327944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0"/>
          <p:cNvSpPr txBox="1"/>
          <p:nvPr>
            <p:ph type="ctrTitle"/>
          </p:nvPr>
        </p:nvSpPr>
        <p:spPr>
          <a:xfrm flipH="1">
            <a:off x="1154726" y="1672276"/>
            <a:ext cx="1560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80" name="Google Shape;580;p20"/>
          <p:cNvSpPr txBox="1"/>
          <p:nvPr>
            <p:ph idx="1" type="subTitle"/>
          </p:nvPr>
        </p:nvSpPr>
        <p:spPr>
          <a:xfrm flipH="1">
            <a:off x="877676" y="1976951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81" name="Google Shape;581;p20"/>
          <p:cNvSpPr txBox="1"/>
          <p:nvPr>
            <p:ph idx="2" type="title"/>
          </p:nvPr>
        </p:nvSpPr>
        <p:spPr>
          <a:xfrm>
            <a:off x="1731300" y="355650"/>
            <a:ext cx="56811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2" name="Google Shape;582;p20"/>
          <p:cNvSpPr txBox="1"/>
          <p:nvPr>
            <p:ph idx="3" type="ctrTitle"/>
          </p:nvPr>
        </p:nvSpPr>
        <p:spPr>
          <a:xfrm flipH="1">
            <a:off x="3789985" y="1672276"/>
            <a:ext cx="1560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83" name="Google Shape;583;p20"/>
          <p:cNvSpPr txBox="1"/>
          <p:nvPr>
            <p:ph idx="4" type="subTitle"/>
          </p:nvPr>
        </p:nvSpPr>
        <p:spPr>
          <a:xfrm flipH="1">
            <a:off x="3512935" y="1976951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84" name="Google Shape;584;p20"/>
          <p:cNvSpPr txBox="1"/>
          <p:nvPr>
            <p:ph idx="5" type="ctrTitle"/>
          </p:nvPr>
        </p:nvSpPr>
        <p:spPr>
          <a:xfrm flipH="1">
            <a:off x="6428513" y="1672275"/>
            <a:ext cx="1560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85" name="Google Shape;585;p20"/>
          <p:cNvSpPr txBox="1"/>
          <p:nvPr>
            <p:ph idx="6" type="subTitle"/>
          </p:nvPr>
        </p:nvSpPr>
        <p:spPr>
          <a:xfrm flipH="1">
            <a:off x="6151462" y="1976950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86" name="Google Shape;586;p20"/>
          <p:cNvSpPr txBox="1"/>
          <p:nvPr>
            <p:ph idx="7" type="ctrTitle"/>
          </p:nvPr>
        </p:nvSpPr>
        <p:spPr>
          <a:xfrm flipH="1">
            <a:off x="1154726" y="3437876"/>
            <a:ext cx="1560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87" name="Google Shape;587;p20"/>
          <p:cNvSpPr txBox="1"/>
          <p:nvPr>
            <p:ph idx="8" type="subTitle"/>
          </p:nvPr>
        </p:nvSpPr>
        <p:spPr>
          <a:xfrm flipH="1">
            <a:off x="877676" y="3730137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88" name="Google Shape;588;p20"/>
          <p:cNvSpPr txBox="1"/>
          <p:nvPr>
            <p:ph idx="9" type="ctrTitle"/>
          </p:nvPr>
        </p:nvSpPr>
        <p:spPr>
          <a:xfrm flipH="1">
            <a:off x="3789985" y="3437876"/>
            <a:ext cx="1560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89" name="Google Shape;589;p20"/>
          <p:cNvSpPr txBox="1"/>
          <p:nvPr>
            <p:ph idx="13" type="subTitle"/>
          </p:nvPr>
        </p:nvSpPr>
        <p:spPr>
          <a:xfrm flipH="1">
            <a:off x="3512935" y="3730137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0" name="Google Shape;590;p20"/>
          <p:cNvSpPr txBox="1"/>
          <p:nvPr>
            <p:ph idx="14" type="ctrTitle"/>
          </p:nvPr>
        </p:nvSpPr>
        <p:spPr>
          <a:xfrm flipH="1">
            <a:off x="6428510" y="3437876"/>
            <a:ext cx="1560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91" name="Google Shape;591;p20"/>
          <p:cNvSpPr txBox="1"/>
          <p:nvPr>
            <p:ph idx="15" type="subTitle"/>
          </p:nvPr>
        </p:nvSpPr>
        <p:spPr>
          <a:xfrm flipH="1">
            <a:off x="6151460" y="3730137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592" name="Google Shape;592;p20"/>
          <p:cNvGrpSpPr/>
          <p:nvPr/>
        </p:nvGrpSpPr>
        <p:grpSpPr>
          <a:xfrm>
            <a:off x="-674981" y="-265642"/>
            <a:ext cx="1659920" cy="1009321"/>
            <a:chOff x="-181956" y="-148580"/>
            <a:chExt cx="1659920" cy="1009321"/>
          </a:xfrm>
        </p:grpSpPr>
        <p:sp>
          <p:nvSpPr>
            <p:cNvPr id="593" name="Google Shape;593;p20"/>
            <p:cNvSpPr/>
            <p:nvPr/>
          </p:nvSpPr>
          <p:spPr>
            <a:xfrm>
              <a:off x="539643" y="29860"/>
              <a:ext cx="175130" cy="22056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817935" y="-148580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-18417" y="29842"/>
              <a:ext cx="216601" cy="113905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59950" y="622960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291420" y="681015"/>
              <a:ext cx="219899" cy="179726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-181956" y="423581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272998" y="304417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817923" y="237855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1199272" y="555245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1250500" y="47972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240294" y="327944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20"/>
          <p:cNvGrpSpPr/>
          <p:nvPr/>
        </p:nvGrpSpPr>
        <p:grpSpPr>
          <a:xfrm rot="-3863908">
            <a:off x="8124705" y="4420705"/>
            <a:ext cx="1659882" cy="1009298"/>
            <a:chOff x="-181956" y="-148580"/>
            <a:chExt cx="1659920" cy="1009321"/>
          </a:xfrm>
        </p:grpSpPr>
        <p:sp>
          <p:nvSpPr>
            <p:cNvPr id="605" name="Google Shape;605;p20"/>
            <p:cNvSpPr/>
            <p:nvPr/>
          </p:nvSpPr>
          <p:spPr>
            <a:xfrm>
              <a:off x="539643" y="29860"/>
              <a:ext cx="175130" cy="22056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817935" y="-148580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-18417" y="29842"/>
              <a:ext cx="216601" cy="113905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59950" y="622960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291420" y="681015"/>
              <a:ext cx="219899" cy="179726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-181956" y="423581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272998" y="304417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17923" y="237855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199272" y="555245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1250500" y="47972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1240294" y="327944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635088" y="-7825"/>
            <a:ext cx="6386875" cy="5220400"/>
          </a:xfrm>
          <a:custGeom>
            <a:rect b="b" l="l" r="r" t="t"/>
            <a:pathLst>
              <a:path extrusionOk="0" h="208816" w="255475">
                <a:moveTo>
                  <a:pt x="0" y="0"/>
                </a:moveTo>
                <a:lnTo>
                  <a:pt x="0" y="208816"/>
                </a:lnTo>
                <a:lnTo>
                  <a:pt x="214935" y="206521"/>
                </a:lnTo>
                <a:cubicBezTo>
                  <a:pt x="214935" y="206521"/>
                  <a:pt x="211814" y="140740"/>
                  <a:pt x="230997" y="103261"/>
                </a:cubicBezTo>
                <a:cubicBezTo>
                  <a:pt x="255474" y="55470"/>
                  <a:pt x="248590" y="0"/>
                  <a:pt x="248590" y="0"/>
                </a:cubicBezTo>
                <a:close/>
              </a:path>
            </a:pathLst>
          </a:custGeom>
          <a:solidFill>
            <a:srgbClr val="F5E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 txBox="1"/>
          <p:nvPr>
            <p:ph type="ctrTitle"/>
          </p:nvPr>
        </p:nvSpPr>
        <p:spPr>
          <a:xfrm>
            <a:off x="1024538" y="2340087"/>
            <a:ext cx="4460100" cy="12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3"/>
          <p:cNvSpPr txBox="1"/>
          <p:nvPr>
            <p:ph idx="1" type="subTitle"/>
          </p:nvPr>
        </p:nvSpPr>
        <p:spPr>
          <a:xfrm>
            <a:off x="1024538" y="3742032"/>
            <a:ext cx="2614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"/>
          <p:cNvSpPr txBox="1"/>
          <p:nvPr>
            <p:ph hasCustomPrompt="1" idx="2" type="title"/>
          </p:nvPr>
        </p:nvSpPr>
        <p:spPr>
          <a:xfrm>
            <a:off x="995519" y="1435881"/>
            <a:ext cx="2183700" cy="92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grpSp>
        <p:nvGrpSpPr>
          <p:cNvPr id="66" name="Google Shape;66;p3"/>
          <p:cNvGrpSpPr/>
          <p:nvPr/>
        </p:nvGrpSpPr>
        <p:grpSpPr>
          <a:xfrm rot="-1705845">
            <a:off x="-592077" y="-372503"/>
            <a:ext cx="2056834" cy="1605996"/>
            <a:chOff x="8827921" y="727574"/>
            <a:chExt cx="2056818" cy="1605983"/>
          </a:xfrm>
        </p:grpSpPr>
        <p:sp>
          <p:nvSpPr>
            <p:cNvPr id="67" name="Google Shape;67;p3"/>
            <p:cNvSpPr/>
            <p:nvPr/>
          </p:nvSpPr>
          <p:spPr>
            <a:xfrm>
              <a:off x="9989906" y="1438725"/>
              <a:ext cx="250485" cy="212524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9091290" y="1505508"/>
              <a:ext cx="129803" cy="280843"/>
            </a:xfrm>
            <a:custGeom>
              <a:rect b="b" l="l" r="r" t="t"/>
              <a:pathLst>
                <a:path extrusionOk="0" h="14256" w="6589">
                  <a:moveTo>
                    <a:pt x="4045" y="1773"/>
                  </a:moveTo>
                  <a:cubicBezTo>
                    <a:pt x="3776" y="694"/>
                    <a:pt x="2658" y="1"/>
                    <a:pt x="1580" y="270"/>
                  </a:cubicBezTo>
                  <a:cubicBezTo>
                    <a:pt x="694" y="424"/>
                    <a:pt x="39" y="1195"/>
                    <a:pt x="0" y="2081"/>
                  </a:cubicBezTo>
                  <a:lnTo>
                    <a:pt x="0" y="2197"/>
                  </a:lnTo>
                  <a:cubicBezTo>
                    <a:pt x="0" y="2351"/>
                    <a:pt x="0" y="2505"/>
                    <a:pt x="77" y="2697"/>
                  </a:cubicBezTo>
                  <a:lnTo>
                    <a:pt x="2466" y="12483"/>
                  </a:lnTo>
                  <a:cubicBezTo>
                    <a:pt x="2774" y="13562"/>
                    <a:pt x="3853" y="14255"/>
                    <a:pt x="4970" y="13986"/>
                  </a:cubicBezTo>
                  <a:cubicBezTo>
                    <a:pt x="5895" y="13832"/>
                    <a:pt x="6588" y="12984"/>
                    <a:pt x="6588" y="12021"/>
                  </a:cubicBezTo>
                  <a:cubicBezTo>
                    <a:pt x="6588" y="11867"/>
                    <a:pt x="6550" y="11674"/>
                    <a:pt x="6511" y="11520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834315" y="909721"/>
              <a:ext cx="170031" cy="267171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9373611" y="1206481"/>
              <a:ext cx="253519" cy="207205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0407329" y="1093384"/>
              <a:ext cx="222413" cy="245935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8827921" y="909721"/>
              <a:ext cx="274007" cy="151808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0017230" y="2057285"/>
              <a:ext cx="141938" cy="276273"/>
            </a:xfrm>
            <a:custGeom>
              <a:rect b="b" l="l" r="r" t="t"/>
              <a:pathLst>
                <a:path extrusionOk="0" h="14024" w="7205">
                  <a:moveTo>
                    <a:pt x="4046" y="1618"/>
                  </a:moveTo>
                  <a:cubicBezTo>
                    <a:pt x="3699" y="578"/>
                    <a:pt x="2582" y="0"/>
                    <a:pt x="1503" y="270"/>
                  </a:cubicBezTo>
                  <a:cubicBezTo>
                    <a:pt x="617" y="501"/>
                    <a:pt x="0" y="1310"/>
                    <a:pt x="0" y="2196"/>
                  </a:cubicBezTo>
                  <a:cubicBezTo>
                    <a:pt x="0" y="2427"/>
                    <a:pt x="0" y="2620"/>
                    <a:pt x="77" y="2813"/>
                  </a:cubicBezTo>
                  <a:lnTo>
                    <a:pt x="3082" y="12329"/>
                  </a:lnTo>
                  <a:cubicBezTo>
                    <a:pt x="3429" y="13407"/>
                    <a:pt x="4585" y="14024"/>
                    <a:pt x="5702" y="13754"/>
                  </a:cubicBezTo>
                  <a:cubicBezTo>
                    <a:pt x="6550" y="13484"/>
                    <a:pt x="7166" y="12714"/>
                    <a:pt x="7205" y="11828"/>
                  </a:cubicBezTo>
                  <a:cubicBezTo>
                    <a:pt x="7166" y="11597"/>
                    <a:pt x="7128" y="11404"/>
                    <a:pt x="7089" y="112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9352375" y="772352"/>
              <a:ext cx="249717" cy="204171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373611" y="1853114"/>
              <a:ext cx="207224" cy="249717"/>
            </a:xfrm>
            <a:custGeom>
              <a:rect b="b" l="l" r="r" t="t"/>
              <a:pathLst>
                <a:path extrusionOk="0" h="12676" w="10519">
                  <a:moveTo>
                    <a:pt x="9710" y="463"/>
                  </a:moveTo>
                  <a:cubicBezTo>
                    <a:pt x="9324" y="155"/>
                    <a:pt x="8785" y="1"/>
                    <a:pt x="8284" y="39"/>
                  </a:cubicBezTo>
                  <a:cubicBezTo>
                    <a:pt x="7706" y="155"/>
                    <a:pt x="7205" y="424"/>
                    <a:pt x="6897" y="887"/>
                  </a:cubicBezTo>
                  <a:lnTo>
                    <a:pt x="425" y="9324"/>
                  </a:lnTo>
                  <a:cubicBezTo>
                    <a:pt x="194" y="9709"/>
                    <a:pt x="39" y="10133"/>
                    <a:pt x="1" y="10595"/>
                  </a:cubicBezTo>
                  <a:cubicBezTo>
                    <a:pt x="39" y="11212"/>
                    <a:pt x="309" y="11828"/>
                    <a:pt x="810" y="12213"/>
                  </a:cubicBezTo>
                  <a:cubicBezTo>
                    <a:pt x="1195" y="12522"/>
                    <a:pt x="1735" y="12676"/>
                    <a:pt x="2235" y="12560"/>
                  </a:cubicBezTo>
                  <a:cubicBezTo>
                    <a:pt x="2775" y="12483"/>
                    <a:pt x="3276" y="12213"/>
                    <a:pt x="3622" y="11790"/>
                  </a:cubicBezTo>
                  <a:lnTo>
                    <a:pt x="10095" y="3352"/>
                  </a:lnTo>
                  <a:cubicBezTo>
                    <a:pt x="10326" y="2967"/>
                    <a:pt x="10480" y="2505"/>
                    <a:pt x="10519" y="2043"/>
                  </a:cubicBezTo>
                  <a:cubicBezTo>
                    <a:pt x="10480" y="1426"/>
                    <a:pt x="10210" y="848"/>
                    <a:pt x="9710" y="463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0607698" y="727574"/>
              <a:ext cx="263389" cy="114615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714728" y="1764326"/>
              <a:ext cx="170011" cy="267920"/>
            </a:xfrm>
            <a:custGeom>
              <a:rect b="b" l="l" r="r" t="t"/>
              <a:pathLst>
                <a:path extrusionOk="0" h="13600" w="8630">
                  <a:moveTo>
                    <a:pt x="8437" y="10479"/>
                  </a:moveTo>
                  <a:lnTo>
                    <a:pt x="4007" y="1464"/>
                  </a:lnTo>
                  <a:cubicBezTo>
                    <a:pt x="3506" y="424"/>
                    <a:pt x="2312" y="0"/>
                    <a:pt x="1271" y="501"/>
                  </a:cubicBezTo>
                  <a:cubicBezTo>
                    <a:pt x="539" y="809"/>
                    <a:pt x="77" y="1503"/>
                    <a:pt x="0" y="2312"/>
                  </a:cubicBezTo>
                  <a:cubicBezTo>
                    <a:pt x="39" y="2581"/>
                    <a:pt x="116" y="2890"/>
                    <a:pt x="270" y="3159"/>
                  </a:cubicBezTo>
                  <a:lnTo>
                    <a:pt x="4700" y="12174"/>
                  </a:lnTo>
                  <a:cubicBezTo>
                    <a:pt x="5201" y="13176"/>
                    <a:pt x="6395" y="13600"/>
                    <a:pt x="7436" y="13137"/>
                  </a:cubicBezTo>
                  <a:cubicBezTo>
                    <a:pt x="8168" y="12829"/>
                    <a:pt x="8630" y="12136"/>
                    <a:pt x="8630" y="11327"/>
                  </a:cubicBezTo>
                  <a:cubicBezTo>
                    <a:pt x="8630" y="11288"/>
                    <a:pt x="8630" y="11211"/>
                    <a:pt x="8630" y="11173"/>
                  </a:cubicBezTo>
                  <a:cubicBezTo>
                    <a:pt x="8630" y="10941"/>
                    <a:pt x="8553" y="10710"/>
                    <a:pt x="8437" y="10479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3"/>
          <p:cNvGrpSpPr/>
          <p:nvPr/>
        </p:nvGrpSpPr>
        <p:grpSpPr>
          <a:xfrm>
            <a:off x="1765255" y="-765283"/>
            <a:ext cx="2056818" cy="1605983"/>
            <a:chOff x="8827921" y="727574"/>
            <a:chExt cx="2056818" cy="1605983"/>
          </a:xfrm>
        </p:grpSpPr>
        <p:sp>
          <p:nvSpPr>
            <p:cNvPr id="79" name="Google Shape;79;p3"/>
            <p:cNvSpPr/>
            <p:nvPr/>
          </p:nvSpPr>
          <p:spPr>
            <a:xfrm>
              <a:off x="9989906" y="1438725"/>
              <a:ext cx="250485" cy="212524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9091290" y="1505508"/>
              <a:ext cx="129803" cy="280843"/>
            </a:xfrm>
            <a:custGeom>
              <a:rect b="b" l="l" r="r" t="t"/>
              <a:pathLst>
                <a:path extrusionOk="0" h="14256" w="6589">
                  <a:moveTo>
                    <a:pt x="4045" y="1773"/>
                  </a:moveTo>
                  <a:cubicBezTo>
                    <a:pt x="3776" y="694"/>
                    <a:pt x="2658" y="1"/>
                    <a:pt x="1580" y="270"/>
                  </a:cubicBezTo>
                  <a:cubicBezTo>
                    <a:pt x="694" y="424"/>
                    <a:pt x="39" y="1195"/>
                    <a:pt x="0" y="2081"/>
                  </a:cubicBezTo>
                  <a:lnTo>
                    <a:pt x="0" y="2197"/>
                  </a:lnTo>
                  <a:cubicBezTo>
                    <a:pt x="0" y="2351"/>
                    <a:pt x="0" y="2505"/>
                    <a:pt x="77" y="2697"/>
                  </a:cubicBezTo>
                  <a:lnTo>
                    <a:pt x="2466" y="12483"/>
                  </a:lnTo>
                  <a:cubicBezTo>
                    <a:pt x="2774" y="13562"/>
                    <a:pt x="3853" y="14255"/>
                    <a:pt x="4970" y="13986"/>
                  </a:cubicBezTo>
                  <a:cubicBezTo>
                    <a:pt x="5895" y="13832"/>
                    <a:pt x="6588" y="12984"/>
                    <a:pt x="6588" y="12021"/>
                  </a:cubicBezTo>
                  <a:cubicBezTo>
                    <a:pt x="6588" y="11867"/>
                    <a:pt x="6550" y="11674"/>
                    <a:pt x="6511" y="11520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9834315" y="909721"/>
              <a:ext cx="170031" cy="267171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373611" y="1206481"/>
              <a:ext cx="253519" cy="207205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0407329" y="1093384"/>
              <a:ext cx="222413" cy="245935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827921" y="909721"/>
              <a:ext cx="274007" cy="151808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0017230" y="2057285"/>
              <a:ext cx="141938" cy="276273"/>
            </a:xfrm>
            <a:custGeom>
              <a:rect b="b" l="l" r="r" t="t"/>
              <a:pathLst>
                <a:path extrusionOk="0" h="14024" w="7205">
                  <a:moveTo>
                    <a:pt x="4046" y="1618"/>
                  </a:moveTo>
                  <a:cubicBezTo>
                    <a:pt x="3699" y="578"/>
                    <a:pt x="2582" y="0"/>
                    <a:pt x="1503" y="270"/>
                  </a:cubicBezTo>
                  <a:cubicBezTo>
                    <a:pt x="617" y="501"/>
                    <a:pt x="0" y="1310"/>
                    <a:pt x="0" y="2196"/>
                  </a:cubicBezTo>
                  <a:cubicBezTo>
                    <a:pt x="0" y="2427"/>
                    <a:pt x="0" y="2620"/>
                    <a:pt x="77" y="2813"/>
                  </a:cubicBezTo>
                  <a:lnTo>
                    <a:pt x="3082" y="12329"/>
                  </a:lnTo>
                  <a:cubicBezTo>
                    <a:pt x="3429" y="13407"/>
                    <a:pt x="4585" y="14024"/>
                    <a:pt x="5702" y="13754"/>
                  </a:cubicBezTo>
                  <a:cubicBezTo>
                    <a:pt x="6550" y="13484"/>
                    <a:pt x="7166" y="12714"/>
                    <a:pt x="7205" y="11828"/>
                  </a:cubicBezTo>
                  <a:cubicBezTo>
                    <a:pt x="7166" y="11597"/>
                    <a:pt x="7128" y="11404"/>
                    <a:pt x="7089" y="112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9352375" y="772352"/>
              <a:ext cx="249717" cy="204171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9373611" y="1853114"/>
              <a:ext cx="207224" cy="249717"/>
            </a:xfrm>
            <a:custGeom>
              <a:rect b="b" l="l" r="r" t="t"/>
              <a:pathLst>
                <a:path extrusionOk="0" h="12676" w="10519">
                  <a:moveTo>
                    <a:pt x="9710" y="463"/>
                  </a:moveTo>
                  <a:cubicBezTo>
                    <a:pt x="9324" y="155"/>
                    <a:pt x="8785" y="1"/>
                    <a:pt x="8284" y="39"/>
                  </a:cubicBezTo>
                  <a:cubicBezTo>
                    <a:pt x="7706" y="155"/>
                    <a:pt x="7205" y="424"/>
                    <a:pt x="6897" y="887"/>
                  </a:cubicBezTo>
                  <a:lnTo>
                    <a:pt x="425" y="9324"/>
                  </a:lnTo>
                  <a:cubicBezTo>
                    <a:pt x="194" y="9709"/>
                    <a:pt x="39" y="10133"/>
                    <a:pt x="1" y="10595"/>
                  </a:cubicBezTo>
                  <a:cubicBezTo>
                    <a:pt x="39" y="11212"/>
                    <a:pt x="309" y="11828"/>
                    <a:pt x="810" y="12213"/>
                  </a:cubicBezTo>
                  <a:cubicBezTo>
                    <a:pt x="1195" y="12522"/>
                    <a:pt x="1735" y="12676"/>
                    <a:pt x="2235" y="12560"/>
                  </a:cubicBezTo>
                  <a:cubicBezTo>
                    <a:pt x="2775" y="12483"/>
                    <a:pt x="3276" y="12213"/>
                    <a:pt x="3622" y="11790"/>
                  </a:cubicBezTo>
                  <a:lnTo>
                    <a:pt x="10095" y="3352"/>
                  </a:lnTo>
                  <a:cubicBezTo>
                    <a:pt x="10326" y="2967"/>
                    <a:pt x="10480" y="2505"/>
                    <a:pt x="10519" y="2043"/>
                  </a:cubicBezTo>
                  <a:cubicBezTo>
                    <a:pt x="10480" y="1426"/>
                    <a:pt x="10210" y="848"/>
                    <a:pt x="9710" y="463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0607698" y="727574"/>
              <a:ext cx="263389" cy="114615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0714728" y="1764326"/>
              <a:ext cx="170011" cy="267920"/>
            </a:xfrm>
            <a:custGeom>
              <a:rect b="b" l="l" r="r" t="t"/>
              <a:pathLst>
                <a:path extrusionOk="0" h="13600" w="8630">
                  <a:moveTo>
                    <a:pt x="8437" y="10479"/>
                  </a:moveTo>
                  <a:lnTo>
                    <a:pt x="4007" y="1464"/>
                  </a:lnTo>
                  <a:cubicBezTo>
                    <a:pt x="3506" y="424"/>
                    <a:pt x="2312" y="0"/>
                    <a:pt x="1271" y="501"/>
                  </a:cubicBezTo>
                  <a:cubicBezTo>
                    <a:pt x="539" y="809"/>
                    <a:pt x="77" y="1503"/>
                    <a:pt x="0" y="2312"/>
                  </a:cubicBezTo>
                  <a:cubicBezTo>
                    <a:pt x="39" y="2581"/>
                    <a:pt x="116" y="2890"/>
                    <a:pt x="270" y="3159"/>
                  </a:cubicBezTo>
                  <a:lnTo>
                    <a:pt x="4700" y="12174"/>
                  </a:lnTo>
                  <a:cubicBezTo>
                    <a:pt x="5201" y="13176"/>
                    <a:pt x="6395" y="13600"/>
                    <a:pt x="7436" y="13137"/>
                  </a:cubicBezTo>
                  <a:cubicBezTo>
                    <a:pt x="8168" y="12829"/>
                    <a:pt x="8630" y="12136"/>
                    <a:pt x="8630" y="11327"/>
                  </a:cubicBezTo>
                  <a:cubicBezTo>
                    <a:pt x="8630" y="11288"/>
                    <a:pt x="8630" y="11211"/>
                    <a:pt x="8630" y="11173"/>
                  </a:cubicBezTo>
                  <a:cubicBezTo>
                    <a:pt x="8630" y="10941"/>
                    <a:pt x="8553" y="10710"/>
                    <a:pt x="8437" y="10479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4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1"/>
          <p:cNvSpPr txBox="1"/>
          <p:nvPr>
            <p:ph hasCustomPrompt="1" type="title"/>
          </p:nvPr>
        </p:nvSpPr>
        <p:spPr>
          <a:xfrm>
            <a:off x="1925375" y="1683350"/>
            <a:ext cx="1839900" cy="5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18" name="Google Shape;618;p21"/>
          <p:cNvSpPr txBox="1"/>
          <p:nvPr>
            <p:ph idx="1" type="subTitle"/>
          </p:nvPr>
        </p:nvSpPr>
        <p:spPr>
          <a:xfrm flipH="1">
            <a:off x="1925450" y="2073875"/>
            <a:ext cx="15609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19" name="Google Shape;619;p21"/>
          <p:cNvSpPr txBox="1"/>
          <p:nvPr>
            <p:ph idx="2" type="title"/>
          </p:nvPr>
        </p:nvSpPr>
        <p:spPr>
          <a:xfrm>
            <a:off x="1569900" y="355650"/>
            <a:ext cx="60042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0" name="Google Shape;620;p21"/>
          <p:cNvSpPr txBox="1"/>
          <p:nvPr>
            <p:ph hasCustomPrompt="1" idx="3" type="title"/>
          </p:nvPr>
        </p:nvSpPr>
        <p:spPr>
          <a:xfrm>
            <a:off x="1925375" y="2617625"/>
            <a:ext cx="1839900" cy="5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21" name="Google Shape;621;p21"/>
          <p:cNvSpPr txBox="1"/>
          <p:nvPr>
            <p:ph idx="4" type="subTitle"/>
          </p:nvPr>
        </p:nvSpPr>
        <p:spPr>
          <a:xfrm flipH="1">
            <a:off x="1925450" y="3029610"/>
            <a:ext cx="15609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22" name="Google Shape;622;p21"/>
          <p:cNvSpPr txBox="1"/>
          <p:nvPr>
            <p:ph hasCustomPrompt="1" idx="5" type="title"/>
          </p:nvPr>
        </p:nvSpPr>
        <p:spPr>
          <a:xfrm>
            <a:off x="1925375" y="3591465"/>
            <a:ext cx="1839900" cy="5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23" name="Google Shape;623;p21"/>
          <p:cNvSpPr txBox="1"/>
          <p:nvPr>
            <p:ph idx="6" type="subTitle"/>
          </p:nvPr>
        </p:nvSpPr>
        <p:spPr>
          <a:xfrm flipH="1">
            <a:off x="1925450" y="3977510"/>
            <a:ext cx="15609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624" name="Google Shape;624;p21"/>
          <p:cNvGrpSpPr/>
          <p:nvPr/>
        </p:nvGrpSpPr>
        <p:grpSpPr>
          <a:xfrm>
            <a:off x="7695219" y="-91430"/>
            <a:ext cx="1659920" cy="1009321"/>
            <a:chOff x="-181956" y="-148580"/>
            <a:chExt cx="1659920" cy="1009321"/>
          </a:xfrm>
        </p:grpSpPr>
        <p:sp>
          <p:nvSpPr>
            <p:cNvPr id="625" name="Google Shape;625;p21"/>
            <p:cNvSpPr/>
            <p:nvPr/>
          </p:nvSpPr>
          <p:spPr>
            <a:xfrm>
              <a:off x="539643" y="29860"/>
              <a:ext cx="175130" cy="22056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817935" y="-148580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-18417" y="29842"/>
              <a:ext cx="216601" cy="113905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659950" y="622960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91420" y="681015"/>
              <a:ext cx="219899" cy="179726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-181956" y="423581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272998" y="304417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817923" y="237855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1199272" y="555245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1250500" y="47972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1240294" y="327944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">
  <p:cSld name="CUSTOM_6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2"/>
          <p:cNvSpPr/>
          <p:nvPr/>
        </p:nvSpPr>
        <p:spPr>
          <a:xfrm rot="10800000">
            <a:off x="2654063" y="-44750"/>
            <a:ext cx="6386875" cy="5220400"/>
          </a:xfrm>
          <a:custGeom>
            <a:rect b="b" l="l" r="r" t="t"/>
            <a:pathLst>
              <a:path extrusionOk="0" h="208816" w="255475">
                <a:moveTo>
                  <a:pt x="0" y="0"/>
                </a:moveTo>
                <a:lnTo>
                  <a:pt x="0" y="208816"/>
                </a:lnTo>
                <a:lnTo>
                  <a:pt x="214935" y="206521"/>
                </a:lnTo>
                <a:cubicBezTo>
                  <a:pt x="214935" y="206521"/>
                  <a:pt x="211814" y="140740"/>
                  <a:pt x="230997" y="103261"/>
                </a:cubicBezTo>
                <a:cubicBezTo>
                  <a:pt x="255474" y="55470"/>
                  <a:pt x="248590" y="0"/>
                  <a:pt x="248590" y="0"/>
                </a:cubicBezTo>
                <a:close/>
              </a:path>
            </a:pathLst>
          </a:custGeom>
          <a:solidFill>
            <a:srgbClr val="F5E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2"/>
          <p:cNvSpPr txBox="1"/>
          <p:nvPr>
            <p:ph type="ctrTitle"/>
          </p:nvPr>
        </p:nvSpPr>
        <p:spPr>
          <a:xfrm flipH="1">
            <a:off x="5064600" y="2480597"/>
            <a:ext cx="3054600" cy="10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9" name="Google Shape;639;p22"/>
          <p:cNvSpPr txBox="1"/>
          <p:nvPr>
            <p:ph idx="1" type="subTitle"/>
          </p:nvPr>
        </p:nvSpPr>
        <p:spPr>
          <a:xfrm flipH="1">
            <a:off x="6026400" y="3738567"/>
            <a:ext cx="209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0" name="Google Shape;640;p22"/>
          <p:cNvSpPr txBox="1"/>
          <p:nvPr>
            <p:ph hasCustomPrompt="1" idx="2" type="title"/>
          </p:nvPr>
        </p:nvSpPr>
        <p:spPr>
          <a:xfrm flipH="1">
            <a:off x="5064600" y="1427795"/>
            <a:ext cx="3054600" cy="92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9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41" name="Google Shape;641;p22"/>
          <p:cNvGrpSpPr/>
          <p:nvPr/>
        </p:nvGrpSpPr>
        <p:grpSpPr>
          <a:xfrm rot="655741">
            <a:off x="4413192" y="-628458"/>
            <a:ext cx="5139944" cy="2163919"/>
            <a:chOff x="-1636886" y="123997"/>
            <a:chExt cx="5139750" cy="2163838"/>
          </a:xfrm>
        </p:grpSpPr>
        <p:sp>
          <p:nvSpPr>
            <p:cNvPr id="642" name="Google Shape;642;p22"/>
            <p:cNvSpPr/>
            <p:nvPr/>
          </p:nvSpPr>
          <p:spPr>
            <a:xfrm>
              <a:off x="-444329" y="2102143"/>
              <a:ext cx="258819" cy="176867"/>
            </a:xfrm>
            <a:custGeom>
              <a:rect b="b" l="l" r="r" t="t"/>
              <a:pathLst>
                <a:path extrusionOk="0" h="8978" w="13138">
                  <a:moveTo>
                    <a:pt x="12059" y="4817"/>
                  </a:moveTo>
                  <a:lnTo>
                    <a:pt x="3005" y="463"/>
                  </a:lnTo>
                  <a:cubicBezTo>
                    <a:pt x="1965" y="1"/>
                    <a:pt x="732" y="425"/>
                    <a:pt x="231" y="1426"/>
                  </a:cubicBezTo>
                  <a:cubicBezTo>
                    <a:pt x="116" y="1735"/>
                    <a:pt x="39" y="2081"/>
                    <a:pt x="0" y="2390"/>
                  </a:cubicBezTo>
                  <a:cubicBezTo>
                    <a:pt x="0" y="3160"/>
                    <a:pt x="462" y="3815"/>
                    <a:pt x="1156" y="4162"/>
                  </a:cubicBezTo>
                  <a:lnTo>
                    <a:pt x="10171" y="8477"/>
                  </a:lnTo>
                  <a:cubicBezTo>
                    <a:pt x="11173" y="8978"/>
                    <a:pt x="12406" y="8554"/>
                    <a:pt x="12868" y="7514"/>
                  </a:cubicBezTo>
                  <a:cubicBezTo>
                    <a:pt x="13061" y="7244"/>
                    <a:pt x="13138" y="6897"/>
                    <a:pt x="13138" y="6550"/>
                  </a:cubicBezTo>
                  <a:cubicBezTo>
                    <a:pt x="13138" y="5818"/>
                    <a:pt x="12714" y="5125"/>
                    <a:pt x="12059" y="481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-1636886" y="1824088"/>
              <a:ext cx="258819" cy="179132"/>
            </a:xfrm>
            <a:custGeom>
              <a:rect b="b" l="l" r="r" t="t"/>
              <a:pathLst>
                <a:path extrusionOk="0" h="9093" w="13138">
                  <a:moveTo>
                    <a:pt x="11982" y="4932"/>
                  </a:moveTo>
                  <a:lnTo>
                    <a:pt x="2967" y="617"/>
                  </a:lnTo>
                  <a:cubicBezTo>
                    <a:pt x="1580" y="0"/>
                    <a:pt x="0" y="1041"/>
                    <a:pt x="0" y="2543"/>
                  </a:cubicBezTo>
                  <a:cubicBezTo>
                    <a:pt x="0" y="3314"/>
                    <a:pt x="463" y="4007"/>
                    <a:pt x="1156" y="4354"/>
                  </a:cubicBezTo>
                  <a:lnTo>
                    <a:pt x="10171" y="8669"/>
                  </a:lnTo>
                  <a:cubicBezTo>
                    <a:pt x="11212" y="9092"/>
                    <a:pt x="12367" y="8669"/>
                    <a:pt x="12907" y="7706"/>
                  </a:cubicBezTo>
                  <a:cubicBezTo>
                    <a:pt x="13022" y="7397"/>
                    <a:pt x="13099" y="7089"/>
                    <a:pt x="13138" y="6742"/>
                  </a:cubicBezTo>
                  <a:cubicBezTo>
                    <a:pt x="13138" y="5972"/>
                    <a:pt x="12714" y="5240"/>
                    <a:pt x="11982" y="4932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-345117" y="1450674"/>
              <a:ext cx="202654" cy="254268"/>
            </a:xfrm>
            <a:custGeom>
              <a:rect b="b" l="l" r="r" t="t"/>
              <a:pathLst>
                <a:path extrusionOk="0" h="12907" w="10287">
                  <a:moveTo>
                    <a:pt x="6665" y="1079"/>
                  </a:moveTo>
                  <a:lnTo>
                    <a:pt x="463" y="9285"/>
                  </a:lnTo>
                  <a:cubicBezTo>
                    <a:pt x="154" y="9632"/>
                    <a:pt x="0" y="10094"/>
                    <a:pt x="39" y="10557"/>
                  </a:cubicBezTo>
                  <a:lnTo>
                    <a:pt x="39" y="10711"/>
                  </a:lnTo>
                  <a:cubicBezTo>
                    <a:pt x="39" y="11250"/>
                    <a:pt x="308" y="11789"/>
                    <a:pt x="694" y="12175"/>
                  </a:cubicBezTo>
                  <a:cubicBezTo>
                    <a:pt x="1580" y="12907"/>
                    <a:pt x="2890" y="12753"/>
                    <a:pt x="3583" y="11866"/>
                  </a:cubicBezTo>
                  <a:lnTo>
                    <a:pt x="9863" y="3622"/>
                  </a:lnTo>
                  <a:cubicBezTo>
                    <a:pt x="10133" y="3275"/>
                    <a:pt x="10287" y="2813"/>
                    <a:pt x="10287" y="2389"/>
                  </a:cubicBezTo>
                  <a:cubicBezTo>
                    <a:pt x="10287" y="1773"/>
                    <a:pt x="10017" y="1195"/>
                    <a:pt x="9555" y="771"/>
                  </a:cubicBezTo>
                  <a:cubicBezTo>
                    <a:pt x="8669" y="0"/>
                    <a:pt x="7320" y="155"/>
                    <a:pt x="6665" y="1079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-937122" y="1403611"/>
              <a:ext cx="249717" cy="204939"/>
            </a:xfrm>
            <a:custGeom>
              <a:rect b="b" l="l" r="r" t="t"/>
              <a:pathLst>
                <a:path extrusionOk="0" h="10403" w="12676">
                  <a:moveTo>
                    <a:pt x="12676" y="2274"/>
                  </a:moveTo>
                  <a:cubicBezTo>
                    <a:pt x="12676" y="1850"/>
                    <a:pt x="12522" y="1426"/>
                    <a:pt x="12252" y="1080"/>
                  </a:cubicBezTo>
                  <a:cubicBezTo>
                    <a:pt x="11559" y="193"/>
                    <a:pt x="10287" y="1"/>
                    <a:pt x="9363" y="656"/>
                  </a:cubicBezTo>
                  <a:lnTo>
                    <a:pt x="848" y="6550"/>
                  </a:lnTo>
                  <a:cubicBezTo>
                    <a:pt x="309" y="6936"/>
                    <a:pt x="1" y="7552"/>
                    <a:pt x="39" y="8207"/>
                  </a:cubicBezTo>
                  <a:cubicBezTo>
                    <a:pt x="1" y="8631"/>
                    <a:pt x="155" y="9016"/>
                    <a:pt x="386" y="9401"/>
                  </a:cubicBezTo>
                  <a:cubicBezTo>
                    <a:pt x="1118" y="10249"/>
                    <a:pt x="2351" y="10403"/>
                    <a:pt x="3275" y="9825"/>
                  </a:cubicBezTo>
                  <a:lnTo>
                    <a:pt x="11828" y="3892"/>
                  </a:lnTo>
                  <a:cubicBezTo>
                    <a:pt x="12368" y="3545"/>
                    <a:pt x="12676" y="2929"/>
                    <a:pt x="12676" y="22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-170556" y="984671"/>
              <a:ext cx="170031" cy="267171"/>
            </a:xfrm>
            <a:custGeom>
              <a:rect b="b" l="l" r="r" t="t"/>
              <a:pathLst>
                <a:path extrusionOk="0" h="13562" w="8631">
                  <a:moveTo>
                    <a:pt x="7436" y="424"/>
                  </a:moveTo>
                  <a:cubicBezTo>
                    <a:pt x="6396" y="0"/>
                    <a:pt x="5240" y="424"/>
                    <a:pt x="4701" y="1387"/>
                  </a:cubicBezTo>
                  <a:lnTo>
                    <a:pt x="270" y="10402"/>
                  </a:lnTo>
                  <a:cubicBezTo>
                    <a:pt x="116" y="10672"/>
                    <a:pt x="39" y="10980"/>
                    <a:pt x="0" y="11250"/>
                  </a:cubicBezTo>
                  <a:cubicBezTo>
                    <a:pt x="0" y="12098"/>
                    <a:pt x="501" y="12830"/>
                    <a:pt x="1272" y="13138"/>
                  </a:cubicBezTo>
                  <a:cubicBezTo>
                    <a:pt x="2312" y="13562"/>
                    <a:pt x="3468" y="13138"/>
                    <a:pt x="4007" y="12175"/>
                  </a:cubicBezTo>
                  <a:lnTo>
                    <a:pt x="8438" y="3121"/>
                  </a:lnTo>
                  <a:cubicBezTo>
                    <a:pt x="8553" y="2851"/>
                    <a:pt x="8630" y="2582"/>
                    <a:pt x="8630" y="2273"/>
                  </a:cubicBezTo>
                  <a:cubicBezTo>
                    <a:pt x="8630" y="1464"/>
                    <a:pt x="8168" y="732"/>
                    <a:pt x="7436" y="424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-783797" y="1814218"/>
              <a:ext cx="249717" cy="132088"/>
            </a:xfrm>
            <a:custGeom>
              <a:rect b="b" l="l" r="r" t="t"/>
              <a:pathLst>
                <a:path extrusionOk="0" h="6705" w="12676">
                  <a:moveTo>
                    <a:pt x="11558" y="3468"/>
                  </a:moveTo>
                  <a:lnTo>
                    <a:pt x="2042" y="155"/>
                  </a:lnTo>
                  <a:cubicBezTo>
                    <a:pt x="1657" y="0"/>
                    <a:pt x="1233" y="39"/>
                    <a:pt x="848" y="232"/>
                  </a:cubicBezTo>
                  <a:cubicBezTo>
                    <a:pt x="462" y="424"/>
                    <a:pt x="193" y="771"/>
                    <a:pt x="77" y="1195"/>
                  </a:cubicBezTo>
                  <a:cubicBezTo>
                    <a:pt x="0" y="1349"/>
                    <a:pt x="0" y="1503"/>
                    <a:pt x="0" y="1696"/>
                  </a:cubicBezTo>
                  <a:cubicBezTo>
                    <a:pt x="0" y="2389"/>
                    <a:pt x="424" y="3006"/>
                    <a:pt x="1079" y="3237"/>
                  </a:cubicBezTo>
                  <a:lnTo>
                    <a:pt x="10595" y="6550"/>
                  </a:lnTo>
                  <a:cubicBezTo>
                    <a:pt x="11019" y="6704"/>
                    <a:pt x="11442" y="6665"/>
                    <a:pt x="11828" y="6511"/>
                  </a:cubicBezTo>
                  <a:cubicBezTo>
                    <a:pt x="12174" y="6280"/>
                    <a:pt x="12444" y="5933"/>
                    <a:pt x="12598" y="5548"/>
                  </a:cubicBezTo>
                  <a:cubicBezTo>
                    <a:pt x="12598" y="5356"/>
                    <a:pt x="12637" y="5163"/>
                    <a:pt x="12637" y="5047"/>
                  </a:cubicBezTo>
                  <a:cubicBezTo>
                    <a:pt x="12675" y="4354"/>
                    <a:pt x="12251" y="3699"/>
                    <a:pt x="11558" y="3468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36824" y="1236653"/>
              <a:ext cx="222393" cy="24591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-1001648" y="2040383"/>
              <a:ext cx="217843" cy="247452"/>
            </a:xfrm>
            <a:custGeom>
              <a:rect b="b" l="l" r="r" t="t"/>
              <a:pathLst>
                <a:path extrusionOk="0" h="12561" w="11058">
                  <a:moveTo>
                    <a:pt x="7551" y="1388"/>
                  </a:moveTo>
                  <a:lnTo>
                    <a:pt x="655" y="8323"/>
                  </a:lnTo>
                  <a:cubicBezTo>
                    <a:pt x="270" y="8708"/>
                    <a:pt x="0" y="9247"/>
                    <a:pt x="0" y="9787"/>
                  </a:cubicBezTo>
                  <a:cubicBezTo>
                    <a:pt x="0" y="11636"/>
                    <a:pt x="2235" y="12560"/>
                    <a:pt x="3545" y="11251"/>
                  </a:cubicBezTo>
                  <a:lnTo>
                    <a:pt x="10479" y="4354"/>
                  </a:lnTo>
                  <a:cubicBezTo>
                    <a:pt x="10865" y="3969"/>
                    <a:pt x="11057" y="3468"/>
                    <a:pt x="11057" y="2967"/>
                  </a:cubicBezTo>
                  <a:cubicBezTo>
                    <a:pt x="11057" y="1349"/>
                    <a:pt x="9054" y="1"/>
                    <a:pt x="7551" y="13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1176201" y="1100034"/>
              <a:ext cx="274007" cy="152576"/>
            </a:xfrm>
            <a:custGeom>
              <a:rect b="b" l="l" r="r" t="t"/>
              <a:pathLst>
                <a:path extrusionOk="0" h="7745" w="13909">
                  <a:moveTo>
                    <a:pt x="13909" y="2389"/>
                  </a:moveTo>
                  <a:lnTo>
                    <a:pt x="13909" y="2350"/>
                  </a:lnTo>
                  <a:lnTo>
                    <a:pt x="13909" y="2350"/>
                  </a:lnTo>
                  <a:cubicBezTo>
                    <a:pt x="13909" y="2081"/>
                    <a:pt x="13870" y="1811"/>
                    <a:pt x="13793" y="1541"/>
                  </a:cubicBezTo>
                  <a:cubicBezTo>
                    <a:pt x="13370" y="501"/>
                    <a:pt x="12175" y="0"/>
                    <a:pt x="11135" y="347"/>
                  </a:cubicBezTo>
                  <a:lnTo>
                    <a:pt x="1388" y="3468"/>
                  </a:lnTo>
                  <a:cubicBezTo>
                    <a:pt x="540" y="3737"/>
                    <a:pt x="1" y="4508"/>
                    <a:pt x="1" y="5355"/>
                  </a:cubicBezTo>
                  <a:cubicBezTo>
                    <a:pt x="1" y="5355"/>
                    <a:pt x="1" y="5394"/>
                    <a:pt x="1" y="5394"/>
                  </a:cubicBezTo>
                  <a:cubicBezTo>
                    <a:pt x="1" y="5664"/>
                    <a:pt x="39" y="5933"/>
                    <a:pt x="116" y="6203"/>
                  </a:cubicBezTo>
                  <a:cubicBezTo>
                    <a:pt x="540" y="7205"/>
                    <a:pt x="1696" y="7744"/>
                    <a:pt x="2775" y="7397"/>
                  </a:cubicBezTo>
                  <a:lnTo>
                    <a:pt x="12522" y="4200"/>
                  </a:lnTo>
                  <a:cubicBezTo>
                    <a:pt x="13331" y="3969"/>
                    <a:pt x="13909" y="3237"/>
                    <a:pt x="13909" y="2389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678303" y="1115971"/>
              <a:ext cx="250466" cy="211007"/>
            </a:xfrm>
            <a:custGeom>
              <a:rect b="b" l="l" r="r" t="t"/>
              <a:pathLst>
                <a:path extrusionOk="0" h="10711" w="12714">
                  <a:moveTo>
                    <a:pt x="11712" y="6242"/>
                  </a:moveTo>
                  <a:lnTo>
                    <a:pt x="3082" y="617"/>
                  </a:lnTo>
                  <a:cubicBezTo>
                    <a:pt x="2119" y="0"/>
                    <a:pt x="809" y="347"/>
                    <a:pt x="270" y="1349"/>
                  </a:cubicBezTo>
                  <a:cubicBezTo>
                    <a:pt x="77" y="1657"/>
                    <a:pt x="0" y="2004"/>
                    <a:pt x="0" y="2351"/>
                  </a:cubicBezTo>
                  <a:lnTo>
                    <a:pt x="0" y="2389"/>
                  </a:lnTo>
                  <a:lnTo>
                    <a:pt x="0" y="2428"/>
                  </a:lnTo>
                  <a:cubicBezTo>
                    <a:pt x="0" y="3121"/>
                    <a:pt x="385" y="3814"/>
                    <a:pt x="963" y="4161"/>
                  </a:cubicBezTo>
                  <a:lnTo>
                    <a:pt x="9593" y="9786"/>
                  </a:lnTo>
                  <a:cubicBezTo>
                    <a:pt x="10903" y="10711"/>
                    <a:pt x="12714" y="9709"/>
                    <a:pt x="12675" y="8091"/>
                  </a:cubicBezTo>
                  <a:lnTo>
                    <a:pt x="12675" y="8014"/>
                  </a:lnTo>
                  <a:cubicBezTo>
                    <a:pt x="12637" y="7282"/>
                    <a:pt x="12290" y="6627"/>
                    <a:pt x="11712" y="6242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898071" y="1408162"/>
              <a:ext cx="124484" cy="277809"/>
            </a:xfrm>
            <a:custGeom>
              <a:rect b="b" l="l" r="r" t="t"/>
              <a:pathLst>
                <a:path extrusionOk="0" h="14102" w="6319">
                  <a:moveTo>
                    <a:pt x="4701" y="194"/>
                  </a:moveTo>
                  <a:cubicBezTo>
                    <a:pt x="3622" y="1"/>
                    <a:pt x="2543" y="656"/>
                    <a:pt x="2235" y="1696"/>
                  </a:cubicBezTo>
                  <a:lnTo>
                    <a:pt x="0" y="11443"/>
                  </a:lnTo>
                  <a:lnTo>
                    <a:pt x="0" y="11867"/>
                  </a:lnTo>
                  <a:cubicBezTo>
                    <a:pt x="0" y="12830"/>
                    <a:pt x="655" y="13678"/>
                    <a:pt x="1619" y="13870"/>
                  </a:cubicBezTo>
                  <a:cubicBezTo>
                    <a:pt x="2697" y="14102"/>
                    <a:pt x="3815" y="13408"/>
                    <a:pt x="4084" y="12329"/>
                  </a:cubicBezTo>
                  <a:lnTo>
                    <a:pt x="6280" y="2582"/>
                  </a:lnTo>
                  <a:cubicBezTo>
                    <a:pt x="6319" y="2467"/>
                    <a:pt x="6319" y="2313"/>
                    <a:pt x="6319" y="2158"/>
                  </a:cubicBezTo>
                  <a:cubicBezTo>
                    <a:pt x="6319" y="1195"/>
                    <a:pt x="5625" y="386"/>
                    <a:pt x="4701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682398" y="164225"/>
              <a:ext cx="258838" cy="176867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1279837" y="166510"/>
              <a:ext cx="259587" cy="179881"/>
            </a:xfrm>
            <a:custGeom>
              <a:rect b="b" l="l" r="r" t="t"/>
              <a:pathLst>
                <a:path extrusionOk="0" h="9131" w="13177">
                  <a:moveTo>
                    <a:pt x="2967" y="8553"/>
                  </a:moveTo>
                  <a:lnTo>
                    <a:pt x="12020" y="4200"/>
                  </a:lnTo>
                  <a:cubicBezTo>
                    <a:pt x="12714" y="3891"/>
                    <a:pt x="13176" y="3159"/>
                    <a:pt x="13138" y="2389"/>
                  </a:cubicBezTo>
                  <a:cubicBezTo>
                    <a:pt x="13099" y="2042"/>
                    <a:pt x="13022" y="1695"/>
                    <a:pt x="12907" y="1426"/>
                  </a:cubicBezTo>
                  <a:cubicBezTo>
                    <a:pt x="12367" y="424"/>
                    <a:pt x="11211" y="0"/>
                    <a:pt x="10171" y="463"/>
                  </a:cubicBezTo>
                  <a:lnTo>
                    <a:pt x="1156" y="4777"/>
                  </a:lnTo>
                  <a:cubicBezTo>
                    <a:pt x="463" y="5124"/>
                    <a:pt x="0" y="5818"/>
                    <a:pt x="0" y="6627"/>
                  </a:cubicBezTo>
                  <a:cubicBezTo>
                    <a:pt x="39" y="8129"/>
                    <a:pt x="1580" y="9131"/>
                    <a:pt x="2967" y="8553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277879" y="435927"/>
              <a:ext cx="201905" cy="254288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608031" y="1418800"/>
              <a:ext cx="250485" cy="212524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1685874" y="532319"/>
              <a:ext cx="249717" cy="205707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1709415" y="1485583"/>
              <a:ext cx="129803" cy="280843"/>
            </a:xfrm>
            <a:custGeom>
              <a:rect b="b" l="l" r="r" t="t"/>
              <a:pathLst>
                <a:path extrusionOk="0" h="14256" w="6589">
                  <a:moveTo>
                    <a:pt x="4045" y="1773"/>
                  </a:moveTo>
                  <a:cubicBezTo>
                    <a:pt x="3776" y="694"/>
                    <a:pt x="2658" y="1"/>
                    <a:pt x="1580" y="270"/>
                  </a:cubicBezTo>
                  <a:cubicBezTo>
                    <a:pt x="694" y="424"/>
                    <a:pt x="39" y="1195"/>
                    <a:pt x="0" y="2081"/>
                  </a:cubicBezTo>
                  <a:lnTo>
                    <a:pt x="0" y="2197"/>
                  </a:lnTo>
                  <a:cubicBezTo>
                    <a:pt x="0" y="2351"/>
                    <a:pt x="0" y="2505"/>
                    <a:pt x="77" y="2697"/>
                  </a:cubicBezTo>
                  <a:lnTo>
                    <a:pt x="2466" y="12483"/>
                  </a:lnTo>
                  <a:cubicBezTo>
                    <a:pt x="2774" y="13562"/>
                    <a:pt x="3853" y="14255"/>
                    <a:pt x="4970" y="13986"/>
                  </a:cubicBezTo>
                  <a:cubicBezTo>
                    <a:pt x="5895" y="13832"/>
                    <a:pt x="6588" y="12984"/>
                    <a:pt x="6588" y="12021"/>
                  </a:cubicBezTo>
                  <a:cubicBezTo>
                    <a:pt x="6588" y="11867"/>
                    <a:pt x="6550" y="11674"/>
                    <a:pt x="6511" y="11520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499619" y="1770189"/>
              <a:ext cx="169262" cy="267191"/>
            </a:xfrm>
            <a:custGeom>
              <a:rect b="b" l="l" r="r" t="t"/>
              <a:pathLst>
                <a:path extrusionOk="0" h="13563" w="8592">
                  <a:moveTo>
                    <a:pt x="3968" y="1426"/>
                  </a:moveTo>
                  <a:cubicBezTo>
                    <a:pt x="3467" y="425"/>
                    <a:pt x="2273" y="1"/>
                    <a:pt x="1233" y="463"/>
                  </a:cubicBezTo>
                  <a:cubicBezTo>
                    <a:pt x="539" y="810"/>
                    <a:pt x="39" y="1503"/>
                    <a:pt x="0" y="2274"/>
                  </a:cubicBezTo>
                  <a:cubicBezTo>
                    <a:pt x="0" y="2582"/>
                    <a:pt x="77" y="2852"/>
                    <a:pt x="231" y="3122"/>
                  </a:cubicBezTo>
                  <a:lnTo>
                    <a:pt x="4700" y="12175"/>
                  </a:lnTo>
                  <a:cubicBezTo>
                    <a:pt x="5201" y="13138"/>
                    <a:pt x="6395" y="13562"/>
                    <a:pt x="7397" y="13138"/>
                  </a:cubicBezTo>
                  <a:cubicBezTo>
                    <a:pt x="8129" y="12830"/>
                    <a:pt x="8591" y="12098"/>
                    <a:pt x="8591" y="11328"/>
                  </a:cubicBezTo>
                  <a:cubicBezTo>
                    <a:pt x="8591" y="11251"/>
                    <a:pt x="8591" y="11212"/>
                    <a:pt x="8591" y="11135"/>
                  </a:cubicBezTo>
                  <a:cubicBezTo>
                    <a:pt x="8591" y="10904"/>
                    <a:pt x="8514" y="10673"/>
                    <a:pt x="8399" y="1048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452440" y="889796"/>
              <a:ext cx="170031" cy="267171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1766329" y="123997"/>
              <a:ext cx="249717" cy="131320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1991736" y="1186556"/>
              <a:ext cx="253519" cy="207205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25454" y="1073459"/>
              <a:ext cx="222413" cy="245935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1081734" y="753176"/>
              <a:ext cx="81991" cy="301331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1188764" y="1345181"/>
              <a:ext cx="268688" cy="166997"/>
            </a:xfrm>
            <a:custGeom>
              <a:rect b="b" l="l" r="r" t="t"/>
              <a:pathLst>
                <a:path extrusionOk="0" h="8477" w="13639">
                  <a:moveTo>
                    <a:pt x="2697" y="8091"/>
                  </a:moveTo>
                  <a:lnTo>
                    <a:pt x="12290" y="4277"/>
                  </a:lnTo>
                  <a:cubicBezTo>
                    <a:pt x="13099" y="4007"/>
                    <a:pt x="13638" y="3275"/>
                    <a:pt x="13600" y="2427"/>
                  </a:cubicBezTo>
                  <a:lnTo>
                    <a:pt x="13600" y="2273"/>
                  </a:lnTo>
                  <a:cubicBezTo>
                    <a:pt x="13638" y="2235"/>
                    <a:pt x="13638" y="2158"/>
                    <a:pt x="13638" y="2081"/>
                  </a:cubicBezTo>
                  <a:cubicBezTo>
                    <a:pt x="13638" y="1927"/>
                    <a:pt x="13600" y="1773"/>
                    <a:pt x="13561" y="1618"/>
                  </a:cubicBezTo>
                  <a:cubicBezTo>
                    <a:pt x="13215" y="540"/>
                    <a:pt x="12020" y="0"/>
                    <a:pt x="10980" y="424"/>
                  </a:cubicBezTo>
                  <a:lnTo>
                    <a:pt x="1387" y="4161"/>
                  </a:lnTo>
                  <a:cubicBezTo>
                    <a:pt x="578" y="4508"/>
                    <a:pt x="39" y="5278"/>
                    <a:pt x="0" y="6164"/>
                  </a:cubicBezTo>
                  <a:cubicBezTo>
                    <a:pt x="0" y="6357"/>
                    <a:pt x="39" y="6588"/>
                    <a:pt x="116" y="6819"/>
                  </a:cubicBezTo>
                  <a:cubicBezTo>
                    <a:pt x="462" y="7898"/>
                    <a:pt x="1657" y="8476"/>
                    <a:pt x="2697" y="8091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495048" y="911052"/>
              <a:ext cx="239099" cy="223910"/>
            </a:xfrm>
            <a:custGeom>
              <a:rect b="b" l="l" r="r" t="t"/>
              <a:pathLst>
                <a:path extrusionOk="0" h="11366" w="12137">
                  <a:moveTo>
                    <a:pt x="3777" y="732"/>
                  </a:moveTo>
                  <a:cubicBezTo>
                    <a:pt x="2929" y="0"/>
                    <a:pt x="1696" y="0"/>
                    <a:pt x="887" y="732"/>
                  </a:cubicBezTo>
                  <a:cubicBezTo>
                    <a:pt x="1" y="1503"/>
                    <a:pt x="1" y="2851"/>
                    <a:pt x="887" y="3622"/>
                  </a:cubicBezTo>
                  <a:lnTo>
                    <a:pt x="8400" y="10672"/>
                  </a:lnTo>
                  <a:cubicBezTo>
                    <a:pt x="9247" y="11366"/>
                    <a:pt x="10480" y="11366"/>
                    <a:pt x="11289" y="10672"/>
                  </a:cubicBezTo>
                  <a:cubicBezTo>
                    <a:pt x="12137" y="9863"/>
                    <a:pt x="12137" y="8553"/>
                    <a:pt x="11289" y="7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1446046" y="889796"/>
              <a:ext cx="274007" cy="151808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-79126" y="1703654"/>
              <a:ext cx="250466" cy="204939"/>
            </a:xfrm>
            <a:custGeom>
              <a:rect b="b" l="l" r="r" t="t"/>
              <a:pathLst>
                <a:path extrusionOk="0" h="10403" w="12714">
                  <a:moveTo>
                    <a:pt x="9632" y="617"/>
                  </a:moveTo>
                  <a:lnTo>
                    <a:pt x="963" y="6242"/>
                  </a:lnTo>
                  <a:cubicBezTo>
                    <a:pt x="385" y="6666"/>
                    <a:pt x="39" y="7320"/>
                    <a:pt x="0" y="8052"/>
                  </a:cubicBezTo>
                  <a:cubicBezTo>
                    <a:pt x="0" y="8399"/>
                    <a:pt x="116" y="8746"/>
                    <a:pt x="308" y="9054"/>
                  </a:cubicBezTo>
                  <a:cubicBezTo>
                    <a:pt x="809" y="10094"/>
                    <a:pt x="2119" y="10403"/>
                    <a:pt x="3082" y="9786"/>
                  </a:cubicBezTo>
                  <a:lnTo>
                    <a:pt x="11751" y="4123"/>
                  </a:lnTo>
                  <a:cubicBezTo>
                    <a:pt x="12329" y="3738"/>
                    <a:pt x="12714" y="3083"/>
                    <a:pt x="12714" y="2389"/>
                  </a:cubicBezTo>
                  <a:cubicBezTo>
                    <a:pt x="12675" y="2004"/>
                    <a:pt x="12598" y="1657"/>
                    <a:pt x="12406" y="1349"/>
                  </a:cubicBezTo>
                  <a:cubicBezTo>
                    <a:pt x="11866" y="347"/>
                    <a:pt x="10595" y="1"/>
                    <a:pt x="9632" y="617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1970500" y="752427"/>
              <a:ext cx="249717" cy="204171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834570" y="2023609"/>
              <a:ext cx="207224" cy="249717"/>
            </a:xfrm>
            <a:custGeom>
              <a:rect b="b" l="l" r="r" t="t"/>
              <a:pathLst>
                <a:path extrusionOk="0" h="12676" w="10519">
                  <a:moveTo>
                    <a:pt x="9710" y="463"/>
                  </a:moveTo>
                  <a:cubicBezTo>
                    <a:pt x="9324" y="155"/>
                    <a:pt x="8785" y="1"/>
                    <a:pt x="8284" y="39"/>
                  </a:cubicBezTo>
                  <a:cubicBezTo>
                    <a:pt x="7706" y="155"/>
                    <a:pt x="7205" y="424"/>
                    <a:pt x="6897" y="887"/>
                  </a:cubicBezTo>
                  <a:lnTo>
                    <a:pt x="425" y="9324"/>
                  </a:lnTo>
                  <a:cubicBezTo>
                    <a:pt x="194" y="9709"/>
                    <a:pt x="39" y="10133"/>
                    <a:pt x="1" y="10595"/>
                  </a:cubicBezTo>
                  <a:cubicBezTo>
                    <a:pt x="39" y="11212"/>
                    <a:pt x="309" y="11828"/>
                    <a:pt x="810" y="12213"/>
                  </a:cubicBezTo>
                  <a:cubicBezTo>
                    <a:pt x="1195" y="12522"/>
                    <a:pt x="1735" y="12676"/>
                    <a:pt x="2235" y="12560"/>
                  </a:cubicBezTo>
                  <a:cubicBezTo>
                    <a:pt x="2775" y="12483"/>
                    <a:pt x="3276" y="12213"/>
                    <a:pt x="3622" y="11790"/>
                  </a:cubicBezTo>
                  <a:lnTo>
                    <a:pt x="10095" y="3352"/>
                  </a:lnTo>
                  <a:cubicBezTo>
                    <a:pt x="10326" y="2967"/>
                    <a:pt x="10480" y="2505"/>
                    <a:pt x="10519" y="2043"/>
                  </a:cubicBezTo>
                  <a:cubicBezTo>
                    <a:pt x="10480" y="1426"/>
                    <a:pt x="10210" y="848"/>
                    <a:pt x="9710" y="463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225823" y="707649"/>
              <a:ext cx="263389" cy="114615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3332853" y="1744401"/>
              <a:ext cx="170011" cy="267920"/>
            </a:xfrm>
            <a:custGeom>
              <a:rect b="b" l="l" r="r" t="t"/>
              <a:pathLst>
                <a:path extrusionOk="0" h="13600" w="8630">
                  <a:moveTo>
                    <a:pt x="8437" y="10479"/>
                  </a:moveTo>
                  <a:lnTo>
                    <a:pt x="4007" y="1464"/>
                  </a:lnTo>
                  <a:cubicBezTo>
                    <a:pt x="3506" y="424"/>
                    <a:pt x="2312" y="0"/>
                    <a:pt x="1271" y="501"/>
                  </a:cubicBezTo>
                  <a:cubicBezTo>
                    <a:pt x="539" y="809"/>
                    <a:pt x="77" y="1503"/>
                    <a:pt x="0" y="2312"/>
                  </a:cubicBezTo>
                  <a:cubicBezTo>
                    <a:pt x="39" y="2581"/>
                    <a:pt x="116" y="2890"/>
                    <a:pt x="270" y="3159"/>
                  </a:cubicBezTo>
                  <a:lnTo>
                    <a:pt x="4700" y="12174"/>
                  </a:lnTo>
                  <a:cubicBezTo>
                    <a:pt x="5201" y="13176"/>
                    <a:pt x="6395" y="13600"/>
                    <a:pt x="7436" y="13137"/>
                  </a:cubicBezTo>
                  <a:cubicBezTo>
                    <a:pt x="8168" y="12829"/>
                    <a:pt x="8630" y="12136"/>
                    <a:pt x="8630" y="11327"/>
                  </a:cubicBezTo>
                  <a:cubicBezTo>
                    <a:pt x="8630" y="11288"/>
                    <a:pt x="8630" y="11211"/>
                    <a:pt x="8630" y="11173"/>
                  </a:cubicBezTo>
                  <a:cubicBezTo>
                    <a:pt x="8630" y="10941"/>
                    <a:pt x="8553" y="10710"/>
                    <a:pt x="8437" y="10479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3">
  <p:cSld name="SECTION_HEADER_2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/>
          <p:nvPr/>
        </p:nvSpPr>
        <p:spPr>
          <a:xfrm>
            <a:off x="0" y="-35400"/>
            <a:ext cx="6816712" cy="5242326"/>
          </a:xfrm>
          <a:custGeom>
            <a:rect b="b" l="l" r="r" t="t"/>
            <a:pathLst>
              <a:path extrusionOk="0" h="208816" w="255475">
                <a:moveTo>
                  <a:pt x="0" y="0"/>
                </a:moveTo>
                <a:lnTo>
                  <a:pt x="0" y="208816"/>
                </a:lnTo>
                <a:lnTo>
                  <a:pt x="214935" y="206521"/>
                </a:lnTo>
                <a:cubicBezTo>
                  <a:pt x="214935" y="206521"/>
                  <a:pt x="211814" y="140740"/>
                  <a:pt x="230997" y="103261"/>
                </a:cubicBezTo>
                <a:cubicBezTo>
                  <a:pt x="255474" y="55470"/>
                  <a:pt x="248590" y="0"/>
                  <a:pt x="248590" y="0"/>
                </a:cubicBezTo>
                <a:close/>
              </a:path>
            </a:pathLst>
          </a:custGeom>
          <a:solidFill>
            <a:srgbClr val="F5E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3"/>
          <p:cNvSpPr txBox="1"/>
          <p:nvPr>
            <p:ph type="ctrTitle"/>
          </p:nvPr>
        </p:nvSpPr>
        <p:spPr>
          <a:xfrm flipH="1">
            <a:off x="1024808" y="2529497"/>
            <a:ext cx="4668300" cy="10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6" name="Google Shape;676;p23"/>
          <p:cNvSpPr txBox="1"/>
          <p:nvPr>
            <p:ph idx="1" type="subTitle"/>
          </p:nvPr>
        </p:nvSpPr>
        <p:spPr>
          <a:xfrm flipH="1">
            <a:off x="1024808" y="3742458"/>
            <a:ext cx="2614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7" name="Google Shape;677;p23"/>
          <p:cNvSpPr txBox="1"/>
          <p:nvPr>
            <p:ph hasCustomPrompt="1" idx="2" type="title"/>
          </p:nvPr>
        </p:nvSpPr>
        <p:spPr>
          <a:xfrm flipH="1">
            <a:off x="1024808" y="1432635"/>
            <a:ext cx="2183700" cy="92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grpSp>
        <p:nvGrpSpPr>
          <p:cNvPr id="678" name="Google Shape;678;p23"/>
          <p:cNvGrpSpPr/>
          <p:nvPr/>
        </p:nvGrpSpPr>
        <p:grpSpPr>
          <a:xfrm flipH="1">
            <a:off x="184039" y="-647467"/>
            <a:ext cx="5139750" cy="2163838"/>
            <a:chOff x="-1636886" y="123997"/>
            <a:chExt cx="5139750" cy="2163838"/>
          </a:xfrm>
        </p:grpSpPr>
        <p:sp>
          <p:nvSpPr>
            <p:cNvPr id="679" name="Google Shape;679;p23"/>
            <p:cNvSpPr/>
            <p:nvPr/>
          </p:nvSpPr>
          <p:spPr>
            <a:xfrm>
              <a:off x="-444329" y="2102143"/>
              <a:ext cx="258819" cy="176867"/>
            </a:xfrm>
            <a:custGeom>
              <a:rect b="b" l="l" r="r" t="t"/>
              <a:pathLst>
                <a:path extrusionOk="0" h="8978" w="13138">
                  <a:moveTo>
                    <a:pt x="12059" y="4817"/>
                  </a:moveTo>
                  <a:lnTo>
                    <a:pt x="3005" y="463"/>
                  </a:lnTo>
                  <a:cubicBezTo>
                    <a:pt x="1965" y="1"/>
                    <a:pt x="732" y="425"/>
                    <a:pt x="231" y="1426"/>
                  </a:cubicBezTo>
                  <a:cubicBezTo>
                    <a:pt x="116" y="1735"/>
                    <a:pt x="39" y="2081"/>
                    <a:pt x="0" y="2390"/>
                  </a:cubicBezTo>
                  <a:cubicBezTo>
                    <a:pt x="0" y="3160"/>
                    <a:pt x="462" y="3815"/>
                    <a:pt x="1156" y="4162"/>
                  </a:cubicBezTo>
                  <a:lnTo>
                    <a:pt x="10171" y="8477"/>
                  </a:lnTo>
                  <a:cubicBezTo>
                    <a:pt x="11173" y="8978"/>
                    <a:pt x="12406" y="8554"/>
                    <a:pt x="12868" y="7514"/>
                  </a:cubicBezTo>
                  <a:cubicBezTo>
                    <a:pt x="13061" y="7244"/>
                    <a:pt x="13138" y="6897"/>
                    <a:pt x="13138" y="6550"/>
                  </a:cubicBezTo>
                  <a:cubicBezTo>
                    <a:pt x="13138" y="5818"/>
                    <a:pt x="12714" y="5125"/>
                    <a:pt x="12059" y="481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-1636886" y="1824088"/>
              <a:ext cx="258819" cy="179132"/>
            </a:xfrm>
            <a:custGeom>
              <a:rect b="b" l="l" r="r" t="t"/>
              <a:pathLst>
                <a:path extrusionOk="0" h="9093" w="13138">
                  <a:moveTo>
                    <a:pt x="11982" y="4932"/>
                  </a:moveTo>
                  <a:lnTo>
                    <a:pt x="2967" y="617"/>
                  </a:lnTo>
                  <a:cubicBezTo>
                    <a:pt x="1580" y="0"/>
                    <a:pt x="0" y="1041"/>
                    <a:pt x="0" y="2543"/>
                  </a:cubicBezTo>
                  <a:cubicBezTo>
                    <a:pt x="0" y="3314"/>
                    <a:pt x="463" y="4007"/>
                    <a:pt x="1156" y="4354"/>
                  </a:cubicBezTo>
                  <a:lnTo>
                    <a:pt x="10171" y="8669"/>
                  </a:lnTo>
                  <a:cubicBezTo>
                    <a:pt x="11212" y="9092"/>
                    <a:pt x="12367" y="8669"/>
                    <a:pt x="12907" y="7706"/>
                  </a:cubicBezTo>
                  <a:cubicBezTo>
                    <a:pt x="13022" y="7397"/>
                    <a:pt x="13099" y="7089"/>
                    <a:pt x="13138" y="6742"/>
                  </a:cubicBezTo>
                  <a:cubicBezTo>
                    <a:pt x="13138" y="5972"/>
                    <a:pt x="12714" y="5240"/>
                    <a:pt x="11982" y="4932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-345117" y="1450674"/>
              <a:ext cx="202654" cy="254268"/>
            </a:xfrm>
            <a:custGeom>
              <a:rect b="b" l="l" r="r" t="t"/>
              <a:pathLst>
                <a:path extrusionOk="0" h="12907" w="10287">
                  <a:moveTo>
                    <a:pt x="6665" y="1079"/>
                  </a:moveTo>
                  <a:lnTo>
                    <a:pt x="463" y="9285"/>
                  </a:lnTo>
                  <a:cubicBezTo>
                    <a:pt x="154" y="9632"/>
                    <a:pt x="0" y="10094"/>
                    <a:pt x="39" y="10557"/>
                  </a:cubicBezTo>
                  <a:lnTo>
                    <a:pt x="39" y="10711"/>
                  </a:lnTo>
                  <a:cubicBezTo>
                    <a:pt x="39" y="11250"/>
                    <a:pt x="308" y="11789"/>
                    <a:pt x="694" y="12175"/>
                  </a:cubicBezTo>
                  <a:cubicBezTo>
                    <a:pt x="1580" y="12907"/>
                    <a:pt x="2890" y="12753"/>
                    <a:pt x="3583" y="11866"/>
                  </a:cubicBezTo>
                  <a:lnTo>
                    <a:pt x="9863" y="3622"/>
                  </a:lnTo>
                  <a:cubicBezTo>
                    <a:pt x="10133" y="3275"/>
                    <a:pt x="10287" y="2813"/>
                    <a:pt x="10287" y="2389"/>
                  </a:cubicBezTo>
                  <a:cubicBezTo>
                    <a:pt x="10287" y="1773"/>
                    <a:pt x="10017" y="1195"/>
                    <a:pt x="9555" y="771"/>
                  </a:cubicBezTo>
                  <a:cubicBezTo>
                    <a:pt x="8669" y="0"/>
                    <a:pt x="7320" y="155"/>
                    <a:pt x="6665" y="1079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-937122" y="1403611"/>
              <a:ext cx="249717" cy="204939"/>
            </a:xfrm>
            <a:custGeom>
              <a:rect b="b" l="l" r="r" t="t"/>
              <a:pathLst>
                <a:path extrusionOk="0" h="10403" w="12676">
                  <a:moveTo>
                    <a:pt x="12676" y="2274"/>
                  </a:moveTo>
                  <a:cubicBezTo>
                    <a:pt x="12676" y="1850"/>
                    <a:pt x="12522" y="1426"/>
                    <a:pt x="12252" y="1080"/>
                  </a:cubicBezTo>
                  <a:cubicBezTo>
                    <a:pt x="11559" y="193"/>
                    <a:pt x="10287" y="1"/>
                    <a:pt x="9363" y="656"/>
                  </a:cubicBezTo>
                  <a:lnTo>
                    <a:pt x="848" y="6550"/>
                  </a:lnTo>
                  <a:cubicBezTo>
                    <a:pt x="309" y="6936"/>
                    <a:pt x="1" y="7552"/>
                    <a:pt x="39" y="8207"/>
                  </a:cubicBezTo>
                  <a:cubicBezTo>
                    <a:pt x="1" y="8631"/>
                    <a:pt x="155" y="9016"/>
                    <a:pt x="386" y="9401"/>
                  </a:cubicBezTo>
                  <a:cubicBezTo>
                    <a:pt x="1118" y="10249"/>
                    <a:pt x="2351" y="10403"/>
                    <a:pt x="3275" y="9825"/>
                  </a:cubicBezTo>
                  <a:lnTo>
                    <a:pt x="11828" y="3892"/>
                  </a:lnTo>
                  <a:cubicBezTo>
                    <a:pt x="12368" y="3545"/>
                    <a:pt x="12676" y="2929"/>
                    <a:pt x="12676" y="22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-170556" y="984671"/>
              <a:ext cx="170031" cy="267171"/>
            </a:xfrm>
            <a:custGeom>
              <a:rect b="b" l="l" r="r" t="t"/>
              <a:pathLst>
                <a:path extrusionOk="0" h="13562" w="8631">
                  <a:moveTo>
                    <a:pt x="7436" y="424"/>
                  </a:moveTo>
                  <a:cubicBezTo>
                    <a:pt x="6396" y="0"/>
                    <a:pt x="5240" y="424"/>
                    <a:pt x="4701" y="1387"/>
                  </a:cubicBezTo>
                  <a:lnTo>
                    <a:pt x="270" y="10402"/>
                  </a:lnTo>
                  <a:cubicBezTo>
                    <a:pt x="116" y="10672"/>
                    <a:pt x="39" y="10980"/>
                    <a:pt x="0" y="11250"/>
                  </a:cubicBezTo>
                  <a:cubicBezTo>
                    <a:pt x="0" y="12098"/>
                    <a:pt x="501" y="12830"/>
                    <a:pt x="1272" y="13138"/>
                  </a:cubicBezTo>
                  <a:cubicBezTo>
                    <a:pt x="2312" y="13562"/>
                    <a:pt x="3468" y="13138"/>
                    <a:pt x="4007" y="12175"/>
                  </a:cubicBezTo>
                  <a:lnTo>
                    <a:pt x="8438" y="3121"/>
                  </a:lnTo>
                  <a:cubicBezTo>
                    <a:pt x="8553" y="2851"/>
                    <a:pt x="8630" y="2582"/>
                    <a:pt x="8630" y="2273"/>
                  </a:cubicBezTo>
                  <a:cubicBezTo>
                    <a:pt x="8630" y="1464"/>
                    <a:pt x="8168" y="732"/>
                    <a:pt x="7436" y="424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-783797" y="1814218"/>
              <a:ext cx="249717" cy="132088"/>
            </a:xfrm>
            <a:custGeom>
              <a:rect b="b" l="l" r="r" t="t"/>
              <a:pathLst>
                <a:path extrusionOk="0" h="6705" w="12676">
                  <a:moveTo>
                    <a:pt x="11558" y="3468"/>
                  </a:moveTo>
                  <a:lnTo>
                    <a:pt x="2042" y="155"/>
                  </a:lnTo>
                  <a:cubicBezTo>
                    <a:pt x="1657" y="0"/>
                    <a:pt x="1233" y="39"/>
                    <a:pt x="848" y="232"/>
                  </a:cubicBezTo>
                  <a:cubicBezTo>
                    <a:pt x="462" y="424"/>
                    <a:pt x="193" y="771"/>
                    <a:pt x="77" y="1195"/>
                  </a:cubicBezTo>
                  <a:cubicBezTo>
                    <a:pt x="0" y="1349"/>
                    <a:pt x="0" y="1503"/>
                    <a:pt x="0" y="1696"/>
                  </a:cubicBezTo>
                  <a:cubicBezTo>
                    <a:pt x="0" y="2389"/>
                    <a:pt x="424" y="3006"/>
                    <a:pt x="1079" y="3237"/>
                  </a:cubicBezTo>
                  <a:lnTo>
                    <a:pt x="10595" y="6550"/>
                  </a:lnTo>
                  <a:cubicBezTo>
                    <a:pt x="11019" y="6704"/>
                    <a:pt x="11442" y="6665"/>
                    <a:pt x="11828" y="6511"/>
                  </a:cubicBezTo>
                  <a:cubicBezTo>
                    <a:pt x="12174" y="6280"/>
                    <a:pt x="12444" y="5933"/>
                    <a:pt x="12598" y="5548"/>
                  </a:cubicBezTo>
                  <a:cubicBezTo>
                    <a:pt x="12598" y="5356"/>
                    <a:pt x="12637" y="5163"/>
                    <a:pt x="12637" y="5047"/>
                  </a:cubicBezTo>
                  <a:cubicBezTo>
                    <a:pt x="12675" y="4354"/>
                    <a:pt x="12251" y="3699"/>
                    <a:pt x="11558" y="3468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136824" y="1236653"/>
              <a:ext cx="222393" cy="24591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-1001648" y="2040383"/>
              <a:ext cx="217843" cy="247452"/>
            </a:xfrm>
            <a:custGeom>
              <a:rect b="b" l="l" r="r" t="t"/>
              <a:pathLst>
                <a:path extrusionOk="0" h="12561" w="11058">
                  <a:moveTo>
                    <a:pt x="7551" y="1388"/>
                  </a:moveTo>
                  <a:lnTo>
                    <a:pt x="655" y="8323"/>
                  </a:lnTo>
                  <a:cubicBezTo>
                    <a:pt x="270" y="8708"/>
                    <a:pt x="0" y="9247"/>
                    <a:pt x="0" y="9787"/>
                  </a:cubicBezTo>
                  <a:cubicBezTo>
                    <a:pt x="0" y="11636"/>
                    <a:pt x="2235" y="12560"/>
                    <a:pt x="3545" y="11251"/>
                  </a:cubicBezTo>
                  <a:lnTo>
                    <a:pt x="10479" y="4354"/>
                  </a:lnTo>
                  <a:cubicBezTo>
                    <a:pt x="10865" y="3969"/>
                    <a:pt x="11057" y="3468"/>
                    <a:pt x="11057" y="2967"/>
                  </a:cubicBezTo>
                  <a:cubicBezTo>
                    <a:pt x="11057" y="1349"/>
                    <a:pt x="9054" y="1"/>
                    <a:pt x="7551" y="13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-1176201" y="1100034"/>
              <a:ext cx="274007" cy="152576"/>
            </a:xfrm>
            <a:custGeom>
              <a:rect b="b" l="l" r="r" t="t"/>
              <a:pathLst>
                <a:path extrusionOk="0" h="7745" w="13909">
                  <a:moveTo>
                    <a:pt x="13909" y="2389"/>
                  </a:moveTo>
                  <a:lnTo>
                    <a:pt x="13909" y="2350"/>
                  </a:lnTo>
                  <a:lnTo>
                    <a:pt x="13909" y="2350"/>
                  </a:lnTo>
                  <a:cubicBezTo>
                    <a:pt x="13909" y="2081"/>
                    <a:pt x="13870" y="1811"/>
                    <a:pt x="13793" y="1541"/>
                  </a:cubicBezTo>
                  <a:cubicBezTo>
                    <a:pt x="13370" y="501"/>
                    <a:pt x="12175" y="0"/>
                    <a:pt x="11135" y="347"/>
                  </a:cubicBezTo>
                  <a:lnTo>
                    <a:pt x="1388" y="3468"/>
                  </a:lnTo>
                  <a:cubicBezTo>
                    <a:pt x="540" y="3737"/>
                    <a:pt x="1" y="4508"/>
                    <a:pt x="1" y="5355"/>
                  </a:cubicBezTo>
                  <a:cubicBezTo>
                    <a:pt x="1" y="5355"/>
                    <a:pt x="1" y="5394"/>
                    <a:pt x="1" y="5394"/>
                  </a:cubicBezTo>
                  <a:cubicBezTo>
                    <a:pt x="1" y="5664"/>
                    <a:pt x="39" y="5933"/>
                    <a:pt x="116" y="6203"/>
                  </a:cubicBezTo>
                  <a:cubicBezTo>
                    <a:pt x="540" y="7205"/>
                    <a:pt x="1696" y="7744"/>
                    <a:pt x="2775" y="7397"/>
                  </a:cubicBezTo>
                  <a:lnTo>
                    <a:pt x="12522" y="4200"/>
                  </a:lnTo>
                  <a:cubicBezTo>
                    <a:pt x="13331" y="3969"/>
                    <a:pt x="13909" y="3237"/>
                    <a:pt x="13909" y="2389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-678303" y="1115971"/>
              <a:ext cx="250466" cy="211007"/>
            </a:xfrm>
            <a:custGeom>
              <a:rect b="b" l="l" r="r" t="t"/>
              <a:pathLst>
                <a:path extrusionOk="0" h="10711" w="12714">
                  <a:moveTo>
                    <a:pt x="11712" y="6242"/>
                  </a:moveTo>
                  <a:lnTo>
                    <a:pt x="3082" y="617"/>
                  </a:lnTo>
                  <a:cubicBezTo>
                    <a:pt x="2119" y="0"/>
                    <a:pt x="809" y="347"/>
                    <a:pt x="270" y="1349"/>
                  </a:cubicBezTo>
                  <a:cubicBezTo>
                    <a:pt x="77" y="1657"/>
                    <a:pt x="0" y="2004"/>
                    <a:pt x="0" y="2351"/>
                  </a:cubicBezTo>
                  <a:lnTo>
                    <a:pt x="0" y="2389"/>
                  </a:lnTo>
                  <a:lnTo>
                    <a:pt x="0" y="2428"/>
                  </a:lnTo>
                  <a:cubicBezTo>
                    <a:pt x="0" y="3121"/>
                    <a:pt x="385" y="3814"/>
                    <a:pt x="963" y="4161"/>
                  </a:cubicBezTo>
                  <a:lnTo>
                    <a:pt x="9593" y="9786"/>
                  </a:lnTo>
                  <a:cubicBezTo>
                    <a:pt x="10903" y="10711"/>
                    <a:pt x="12714" y="9709"/>
                    <a:pt x="12675" y="8091"/>
                  </a:cubicBezTo>
                  <a:lnTo>
                    <a:pt x="12675" y="8014"/>
                  </a:lnTo>
                  <a:cubicBezTo>
                    <a:pt x="12637" y="7282"/>
                    <a:pt x="12290" y="6627"/>
                    <a:pt x="11712" y="6242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898071" y="1408162"/>
              <a:ext cx="124484" cy="277809"/>
            </a:xfrm>
            <a:custGeom>
              <a:rect b="b" l="l" r="r" t="t"/>
              <a:pathLst>
                <a:path extrusionOk="0" h="14102" w="6319">
                  <a:moveTo>
                    <a:pt x="4701" y="194"/>
                  </a:moveTo>
                  <a:cubicBezTo>
                    <a:pt x="3622" y="1"/>
                    <a:pt x="2543" y="656"/>
                    <a:pt x="2235" y="1696"/>
                  </a:cubicBezTo>
                  <a:lnTo>
                    <a:pt x="0" y="11443"/>
                  </a:lnTo>
                  <a:lnTo>
                    <a:pt x="0" y="11867"/>
                  </a:lnTo>
                  <a:cubicBezTo>
                    <a:pt x="0" y="12830"/>
                    <a:pt x="655" y="13678"/>
                    <a:pt x="1619" y="13870"/>
                  </a:cubicBezTo>
                  <a:cubicBezTo>
                    <a:pt x="2697" y="14102"/>
                    <a:pt x="3815" y="13408"/>
                    <a:pt x="4084" y="12329"/>
                  </a:cubicBezTo>
                  <a:lnTo>
                    <a:pt x="6280" y="2582"/>
                  </a:lnTo>
                  <a:cubicBezTo>
                    <a:pt x="6319" y="2467"/>
                    <a:pt x="6319" y="2313"/>
                    <a:pt x="6319" y="2158"/>
                  </a:cubicBezTo>
                  <a:cubicBezTo>
                    <a:pt x="6319" y="1195"/>
                    <a:pt x="5625" y="386"/>
                    <a:pt x="4701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2682398" y="164225"/>
              <a:ext cx="258838" cy="176867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1279837" y="166510"/>
              <a:ext cx="259587" cy="179881"/>
            </a:xfrm>
            <a:custGeom>
              <a:rect b="b" l="l" r="r" t="t"/>
              <a:pathLst>
                <a:path extrusionOk="0" h="9131" w="13177">
                  <a:moveTo>
                    <a:pt x="2967" y="8553"/>
                  </a:moveTo>
                  <a:lnTo>
                    <a:pt x="12020" y="4200"/>
                  </a:lnTo>
                  <a:cubicBezTo>
                    <a:pt x="12714" y="3891"/>
                    <a:pt x="13176" y="3159"/>
                    <a:pt x="13138" y="2389"/>
                  </a:cubicBezTo>
                  <a:cubicBezTo>
                    <a:pt x="13099" y="2042"/>
                    <a:pt x="13022" y="1695"/>
                    <a:pt x="12907" y="1426"/>
                  </a:cubicBezTo>
                  <a:cubicBezTo>
                    <a:pt x="12367" y="424"/>
                    <a:pt x="11211" y="0"/>
                    <a:pt x="10171" y="463"/>
                  </a:cubicBezTo>
                  <a:lnTo>
                    <a:pt x="1156" y="4777"/>
                  </a:lnTo>
                  <a:cubicBezTo>
                    <a:pt x="463" y="5124"/>
                    <a:pt x="0" y="5818"/>
                    <a:pt x="0" y="6627"/>
                  </a:cubicBezTo>
                  <a:cubicBezTo>
                    <a:pt x="39" y="8129"/>
                    <a:pt x="1580" y="9131"/>
                    <a:pt x="2967" y="8553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2277879" y="435927"/>
              <a:ext cx="201905" cy="254288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2608031" y="1418800"/>
              <a:ext cx="250485" cy="212524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1685874" y="532319"/>
              <a:ext cx="249717" cy="205707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1709415" y="1485583"/>
              <a:ext cx="129803" cy="280843"/>
            </a:xfrm>
            <a:custGeom>
              <a:rect b="b" l="l" r="r" t="t"/>
              <a:pathLst>
                <a:path extrusionOk="0" h="14256" w="6589">
                  <a:moveTo>
                    <a:pt x="4045" y="1773"/>
                  </a:moveTo>
                  <a:cubicBezTo>
                    <a:pt x="3776" y="694"/>
                    <a:pt x="2658" y="1"/>
                    <a:pt x="1580" y="270"/>
                  </a:cubicBezTo>
                  <a:cubicBezTo>
                    <a:pt x="694" y="424"/>
                    <a:pt x="39" y="1195"/>
                    <a:pt x="0" y="2081"/>
                  </a:cubicBezTo>
                  <a:lnTo>
                    <a:pt x="0" y="2197"/>
                  </a:lnTo>
                  <a:cubicBezTo>
                    <a:pt x="0" y="2351"/>
                    <a:pt x="0" y="2505"/>
                    <a:pt x="77" y="2697"/>
                  </a:cubicBezTo>
                  <a:lnTo>
                    <a:pt x="2466" y="12483"/>
                  </a:lnTo>
                  <a:cubicBezTo>
                    <a:pt x="2774" y="13562"/>
                    <a:pt x="3853" y="14255"/>
                    <a:pt x="4970" y="13986"/>
                  </a:cubicBezTo>
                  <a:cubicBezTo>
                    <a:pt x="5895" y="13832"/>
                    <a:pt x="6588" y="12984"/>
                    <a:pt x="6588" y="12021"/>
                  </a:cubicBezTo>
                  <a:cubicBezTo>
                    <a:pt x="6588" y="11867"/>
                    <a:pt x="6550" y="11674"/>
                    <a:pt x="6511" y="11520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499619" y="1770189"/>
              <a:ext cx="169262" cy="267191"/>
            </a:xfrm>
            <a:custGeom>
              <a:rect b="b" l="l" r="r" t="t"/>
              <a:pathLst>
                <a:path extrusionOk="0" h="13563" w="8592">
                  <a:moveTo>
                    <a:pt x="3968" y="1426"/>
                  </a:moveTo>
                  <a:cubicBezTo>
                    <a:pt x="3467" y="425"/>
                    <a:pt x="2273" y="1"/>
                    <a:pt x="1233" y="463"/>
                  </a:cubicBezTo>
                  <a:cubicBezTo>
                    <a:pt x="539" y="810"/>
                    <a:pt x="39" y="1503"/>
                    <a:pt x="0" y="2274"/>
                  </a:cubicBezTo>
                  <a:cubicBezTo>
                    <a:pt x="0" y="2582"/>
                    <a:pt x="77" y="2852"/>
                    <a:pt x="231" y="3122"/>
                  </a:cubicBezTo>
                  <a:lnTo>
                    <a:pt x="4700" y="12175"/>
                  </a:lnTo>
                  <a:cubicBezTo>
                    <a:pt x="5201" y="13138"/>
                    <a:pt x="6395" y="13562"/>
                    <a:pt x="7397" y="13138"/>
                  </a:cubicBezTo>
                  <a:cubicBezTo>
                    <a:pt x="8129" y="12830"/>
                    <a:pt x="8591" y="12098"/>
                    <a:pt x="8591" y="11328"/>
                  </a:cubicBezTo>
                  <a:cubicBezTo>
                    <a:pt x="8591" y="11251"/>
                    <a:pt x="8591" y="11212"/>
                    <a:pt x="8591" y="11135"/>
                  </a:cubicBezTo>
                  <a:cubicBezTo>
                    <a:pt x="8591" y="10904"/>
                    <a:pt x="8514" y="10673"/>
                    <a:pt x="8399" y="1048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2452440" y="889796"/>
              <a:ext cx="170031" cy="267171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1766329" y="123997"/>
              <a:ext cx="249717" cy="131320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1991736" y="1186556"/>
              <a:ext cx="253519" cy="207205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3025454" y="1073459"/>
              <a:ext cx="222413" cy="245935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1081734" y="753176"/>
              <a:ext cx="81991" cy="301331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1188764" y="1345181"/>
              <a:ext cx="268688" cy="166997"/>
            </a:xfrm>
            <a:custGeom>
              <a:rect b="b" l="l" r="r" t="t"/>
              <a:pathLst>
                <a:path extrusionOk="0" h="8477" w="13639">
                  <a:moveTo>
                    <a:pt x="2697" y="8091"/>
                  </a:moveTo>
                  <a:lnTo>
                    <a:pt x="12290" y="4277"/>
                  </a:lnTo>
                  <a:cubicBezTo>
                    <a:pt x="13099" y="4007"/>
                    <a:pt x="13638" y="3275"/>
                    <a:pt x="13600" y="2427"/>
                  </a:cubicBezTo>
                  <a:lnTo>
                    <a:pt x="13600" y="2273"/>
                  </a:lnTo>
                  <a:cubicBezTo>
                    <a:pt x="13638" y="2235"/>
                    <a:pt x="13638" y="2158"/>
                    <a:pt x="13638" y="2081"/>
                  </a:cubicBezTo>
                  <a:cubicBezTo>
                    <a:pt x="13638" y="1927"/>
                    <a:pt x="13600" y="1773"/>
                    <a:pt x="13561" y="1618"/>
                  </a:cubicBezTo>
                  <a:cubicBezTo>
                    <a:pt x="13215" y="540"/>
                    <a:pt x="12020" y="0"/>
                    <a:pt x="10980" y="424"/>
                  </a:cubicBezTo>
                  <a:lnTo>
                    <a:pt x="1387" y="4161"/>
                  </a:lnTo>
                  <a:cubicBezTo>
                    <a:pt x="578" y="4508"/>
                    <a:pt x="39" y="5278"/>
                    <a:pt x="0" y="6164"/>
                  </a:cubicBezTo>
                  <a:cubicBezTo>
                    <a:pt x="0" y="6357"/>
                    <a:pt x="39" y="6588"/>
                    <a:pt x="116" y="6819"/>
                  </a:cubicBezTo>
                  <a:cubicBezTo>
                    <a:pt x="462" y="7898"/>
                    <a:pt x="1657" y="8476"/>
                    <a:pt x="2697" y="8091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495048" y="911052"/>
              <a:ext cx="239099" cy="223910"/>
            </a:xfrm>
            <a:custGeom>
              <a:rect b="b" l="l" r="r" t="t"/>
              <a:pathLst>
                <a:path extrusionOk="0" h="11366" w="12137">
                  <a:moveTo>
                    <a:pt x="3777" y="732"/>
                  </a:moveTo>
                  <a:cubicBezTo>
                    <a:pt x="2929" y="0"/>
                    <a:pt x="1696" y="0"/>
                    <a:pt x="887" y="732"/>
                  </a:cubicBezTo>
                  <a:cubicBezTo>
                    <a:pt x="1" y="1503"/>
                    <a:pt x="1" y="2851"/>
                    <a:pt x="887" y="3622"/>
                  </a:cubicBezTo>
                  <a:lnTo>
                    <a:pt x="8400" y="10672"/>
                  </a:lnTo>
                  <a:cubicBezTo>
                    <a:pt x="9247" y="11366"/>
                    <a:pt x="10480" y="11366"/>
                    <a:pt x="11289" y="10672"/>
                  </a:cubicBezTo>
                  <a:cubicBezTo>
                    <a:pt x="12137" y="9863"/>
                    <a:pt x="12137" y="8553"/>
                    <a:pt x="11289" y="7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1446046" y="889796"/>
              <a:ext cx="274007" cy="151808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-79126" y="1703654"/>
              <a:ext cx="250466" cy="204939"/>
            </a:xfrm>
            <a:custGeom>
              <a:rect b="b" l="l" r="r" t="t"/>
              <a:pathLst>
                <a:path extrusionOk="0" h="10403" w="12714">
                  <a:moveTo>
                    <a:pt x="9632" y="617"/>
                  </a:moveTo>
                  <a:lnTo>
                    <a:pt x="963" y="6242"/>
                  </a:lnTo>
                  <a:cubicBezTo>
                    <a:pt x="385" y="6666"/>
                    <a:pt x="39" y="7320"/>
                    <a:pt x="0" y="8052"/>
                  </a:cubicBezTo>
                  <a:cubicBezTo>
                    <a:pt x="0" y="8399"/>
                    <a:pt x="116" y="8746"/>
                    <a:pt x="308" y="9054"/>
                  </a:cubicBezTo>
                  <a:cubicBezTo>
                    <a:pt x="809" y="10094"/>
                    <a:pt x="2119" y="10403"/>
                    <a:pt x="3082" y="9786"/>
                  </a:cubicBezTo>
                  <a:lnTo>
                    <a:pt x="11751" y="4123"/>
                  </a:lnTo>
                  <a:cubicBezTo>
                    <a:pt x="12329" y="3738"/>
                    <a:pt x="12714" y="3083"/>
                    <a:pt x="12714" y="2389"/>
                  </a:cubicBezTo>
                  <a:cubicBezTo>
                    <a:pt x="12675" y="2004"/>
                    <a:pt x="12598" y="1657"/>
                    <a:pt x="12406" y="1349"/>
                  </a:cubicBezTo>
                  <a:cubicBezTo>
                    <a:pt x="11866" y="347"/>
                    <a:pt x="10595" y="1"/>
                    <a:pt x="9632" y="617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1970500" y="752427"/>
              <a:ext cx="249717" cy="204171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2834570" y="2023609"/>
              <a:ext cx="207224" cy="249717"/>
            </a:xfrm>
            <a:custGeom>
              <a:rect b="b" l="l" r="r" t="t"/>
              <a:pathLst>
                <a:path extrusionOk="0" h="12676" w="10519">
                  <a:moveTo>
                    <a:pt x="9710" y="463"/>
                  </a:moveTo>
                  <a:cubicBezTo>
                    <a:pt x="9324" y="155"/>
                    <a:pt x="8785" y="1"/>
                    <a:pt x="8284" y="39"/>
                  </a:cubicBezTo>
                  <a:cubicBezTo>
                    <a:pt x="7706" y="155"/>
                    <a:pt x="7205" y="424"/>
                    <a:pt x="6897" y="887"/>
                  </a:cubicBezTo>
                  <a:lnTo>
                    <a:pt x="425" y="9324"/>
                  </a:lnTo>
                  <a:cubicBezTo>
                    <a:pt x="194" y="9709"/>
                    <a:pt x="39" y="10133"/>
                    <a:pt x="1" y="10595"/>
                  </a:cubicBezTo>
                  <a:cubicBezTo>
                    <a:pt x="39" y="11212"/>
                    <a:pt x="309" y="11828"/>
                    <a:pt x="810" y="12213"/>
                  </a:cubicBezTo>
                  <a:cubicBezTo>
                    <a:pt x="1195" y="12522"/>
                    <a:pt x="1735" y="12676"/>
                    <a:pt x="2235" y="12560"/>
                  </a:cubicBezTo>
                  <a:cubicBezTo>
                    <a:pt x="2775" y="12483"/>
                    <a:pt x="3276" y="12213"/>
                    <a:pt x="3622" y="11790"/>
                  </a:cubicBezTo>
                  <a:lnTo>
                    <a:pt x="10095" y="3352"/>
                  </a:lnTo>
                  <a:cubicBezTo>
                    <a:pt x="10326" y="2967"/>
                    <a:pt x="10480" y="2505"/>
                    <a:pt x="10519" y="2043"/>
                  </a:cubicBezTo>
                  <a:cubicBezTo>
                    <a:pt x="10480" y="1426"/>
                    <a:pt x="10210" y="848"/>
                    <a:pt x="9710" y="463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3225823" y="707649"/>
              <a:ext cx="263389" cy="114615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3332853" y="1744401"/>
              <a:ext cx="170011" cy="267920"/>
            </a:xfrm>
            <a:custGeom>
              <a:rect b="b" l="l" r="r" t="t"/>
              <a:pathLst>
                <a:path extrusionOk="0" h="13600" w="8630">
                  <a:moveTo>
                    <a:pt x="8437" y="10479"/>
                  </a:moveTo>
                  <a:lnTo>
                    <a:pt x="4007" y="1464"/>
                  </a:lnTo>
                  <a:cubicBezTo>
                    <a:pt x="3506" y="424"/>
                    <a:pt x="2312" y="0"/>
                    <a:pt x="1271" y="501"/>
                  </a:cubicBezTo>
                  <a:cubicBezTo>
                    <a:pt x="539" y="809"/>
                    <a:pt x="77" y="1503"/>
                    <a:pt x="0" y="2312"/>
                  </a:cubicBezTo>
                  <a:cubicBezTo>
                    <a:pt x="39" y="2581"/>
                    <a:pt x="116" y="2890"/>
                    <a:pt x="270" y="3159"/>
                  </a:cubicBezTo>
                  <a:lnTo>
                    <a:pt x="4700" y="12174"/>
                  </a:lnTo>
                  <a:cubicBezTo>
                    <a:pt x="5201" y="13176"/>
                    <a:pt x="6395" y="13600"/>
                    <a:pt x="7436" y="13137"/>
                  </a:cubicBezTo>
                  <a:cubicBezTo>
                    <a:pt x="8168" y="12829"/>
                    <a:pt x="8630" y="12136"/>
                    <a:pt x="8630" y="11327"/>
                  </a:cubicBezTo>
                  <a:cubicBezTo>
                    <a:pt x="8630" y="11288"/>
                    <a:pt x="8630" y="11211"/>
                    <a:pt x="8630" y="11173"/>
                  </a:cubicBezTo>
                  <a:cubicBezTo>
                    <a:pt x="8630" y="10941"/>
                    <a:pt x="8553" y="10710"/>
                    <a:pt x="8437" y="10479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4"/>
          <p:cNvSpPr txBox="1"/>
          <p:nvPr>
            <p:ph type="ctrTitle"/>
          </p:nvPr>
        </p:nvSpPr>
        <p:spPr>
          <a:xfrm flipH="1">
            <a:off x="2713500" y="3071950"/>
            <a:ext cx="37170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12" name="Google Shape;712;p24"/>
          <p:cNvSpPr txBox="1"/>
          <p:nvPr>
            <p:ph idx="1" type="subTitle"/>
          </p:nvPr>
        </p:nvSpPr>
        <p:spPr>
          <a:xfrm flipH="1">
            <a:off x="2324550" y="1126550"/>
            <a:ext cx="4494900" cy="1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13" name="Google Shape;713;p24"/>
          <p:cNvSpPr/>
          <p:nvPr/>
        </p:nvSpPr>
        <p:spPr>
          <a:xfrm>
            <a:off x="789025" y="4918033"/>
            <a:ext cx="258819" cy="176867"/>
          </a:xfrm>
          <a:custGeom>
            <a:rect b="b" l="l" r="r" t="t"/>
            <a:pathLst>
              <a:path extrusionOk="0" h="8978" w="13138">
                <a:moveTo>
                  <a:pt x="12059" y="4817"/>
                </a:moveTo>
                <a:lnTo>
                  <a:pt x="3005" y="463"/>
                </a:lnTo>
                <a:cubicBezTo>
                  <a:pt x="1965" y="1"/>
                  <a:pt x="732" y="425"/>
                  <a:pt x="231" y="1426"/>
                </a:cubicBezTo>
                <a:cubicBezTo>
                  <a:pt x="116" y="1735"/>
                  <a:pt x="39" y="2081"/>
                  <a:pt x="0" y="2390"/>
                </a:cubicBezTo>
                <a:cubicBezTo>
                  <a:pt x="0" y="3160"/>
                  <a:pt x="462" y="3815"/>
                  <a:pt x="1156" y="4162"/>
                </a:cubicBezTo>
                <a:lnTo>
                  <a:pt x="10171" y="8477"/>
                </a:lnTo>
                <a:cubicBezTo>
                  <a:pt x="11173" y="8978"/>
                  <a:pt x="12406" y="8554"/>
                  <a:pt x="12868" y="7514"/>
                </a:cubicBezTo>
                <a:cubicBezTo>
                  <a:pt x="13061" y="7244"/>
                  <a:pt x="13138" y="6897"/>
                  <a:pt x="13138" y="6550"/>
                </a:cubicBezTo>
                <a:cubicBezTo>
                  <a:pt x="13138" y="5818"/>
                  <a:pt x="12714" y="5125"/>
                  <a:pt x="12059" y="4817"/>
                </a:cubicBezTo>
                <a:close/>
              </a:path>
            </a:pathLst>
          </a:custGeom>
          <a:solidFill>
            <a:srgbClr val="6923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4"/>
          <p:cNvSpPr/>
          <p:nvPr/>
        </p:nvSpPr>
        <p:spPr>
          <a:xfrm>
            <a:off x="6910422" y="5044417"/>
            <a:ext cx="250466" cy="204939"/>
          </a:xfrm>
          <a:custGeom>
            <a:rect b="b" l="l" r="r" t="t"/>
            <a:pathLst>
              <a:path extrusionOk="0" h="10403" w="12714">
                <a:moveTo>
                  <a:pt x="9632" y="617"/>
                </a:moveTo>
                <a:lnTo>
                  <a:pt x="963" y="6242"/>
                </a:lnTo>
                <a:cubicBezTo>
                  <a:pt x="385" y="6666"/>
                  <a:pt x="39" y="7320"/>
                  <a:pt x="0" y="8052"/>
                </a:cubicBezTo>
                <a:cubicBezTo>
                  <a:pt x="0" y="8399"/>
                  <a:pt x="116" y="8746"/>
                  <a:pt x="308" y="9054"/>
                </a:cubicBezTo>
                <a:cubicBezTo>
                  <a:pt x="809" y="10094"/>
                  <a:pt x="2119" y="10403"/>
                  <a:pt x="3082" y="9786"/>
                </a:cubicBezTo>
                <a:lnTo>
                  <a:pt x="11751" y="4123"/>
                </a:lnTo>
                <a:cubicBezTo>
                  <a:pt x="12329" y="3738"/>
                  <a:pt x="12714" y="3083"/>
                  <a:pt x="12714" y="2389"/>
                </a:cubicBezTo>
                <a:cubicBezTo>
                  <a:pt x="12675" y="2004"/>
                  <a:pt x="12598" y="1657"/>
                  <a:pt x="12406" y="1349"/>
                </a:cubicBezTo>
                <a:cubicBezTo>
                  <a:pt x="11866" y="347"/>
                  <a:pt x="10595" y="1"/>
                  <a:pt x="9632" y="617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4"/>
          <p:cNvSpPr/>
          <p:nvPr/>
        </p:nvSpPr>
        <p:spPr>
          <a:xfrm>
            <a:off x="7683036" y="5004189"/>
            <a:ext cx="207224" cy="249717"/>
          </a:xfrm>
          <a:custGeom>
            <a:rect b="b" l="l" r="r" t="t"/>
            <a:pathLst>
              <a:path extrusionOk="0" h="12676" w="10519">
                <a:moveTo>
                  <a:pt x="9710" y="463"/>
                </a:moveTo>
                <a:cubicBezTo>
                  <a:pt x="9324" y="155"/>
                  <a:pt x="8785" y="1"/>
                  <a:pt x="8284" y="39"/>
                </a:cubicBezTo>
                <a:cubicBezTo>
                  <a:pt x="7706" y="155"/>
                  <a:pt x="7205" y="424"/>
                  <a:pt x="6897" y="887"/>
                </a:cubicBezTo>
                <a:lnTo>
                  <a:pt x="425" y="9324"/>
                </a:lnTo>
                <a:cubicBezTo>
                  <a:pt x="194" y="9709"/>
                  <a:pt x="39" y="10133"/>
                  <a:pt x="1" y="10595"/>
                </a:cubicBezTo>
                <a:cubicBezTo>
                  <a:pt x="39" y="11212"/>
                  <a:pt x="309" y="11828"/>
                  <a:pt x="810" y="12213"/>
                </a:cubicBezTo>
                <a:cubicBezTo>
                  <a:pt x="1195" y="12522"/>
                  <a:pt x="1735" y="12676"/>
                  <a:pt x="2235" y="12560"/>
                </a:cubicBezTo>
                <a:cubicBezTo>
                  <a:pt x="2775" y="12483"/>
                  <a:pt x="3276" y="12213"/>
                  <a:pt x="3622" y="11790"/>
                </a:cubicBezTo>
                <a:lnTo>
                  <a:pt x="10095" y="3352"/>
                </a:lnTo>
                <a:cubicBezTo>
                  <a:pt x="10326" y="2967"/>
                  <a:pt x="10480" y="2505"/>
                  <a:pt x="10519" y="2043"/>
                </a:cubicBezTo>
                <a:cubicBezTo>
                  <a:pt x="10480" y="1426"/>
                  <a:pt x="10210" y="848"/>
                  <a:pt x="9710" y="463"/>
                </a:cubicBezTo>
                <a:close/>
              </a:path>
            </a:pathLst>
          </a:custGeom>
          <a:solidFill>
            <a:srgbClr val="6923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4"/>
          <p:cNvSpPr/>
          <p:nvPr/>
        </p:nvSpPr>
        <p:spPr>
          <a:xfrm>
            <a:off x="9199500" y="4167452"/>
            <a:ext cx="249717" cy="204171"/>
          </a:xfrm>
          <a:custGeom>
            <a:rect b="b" l="l" r="r" t="t"/>
            <a:pathLst>
              <a:path extrusionOk="0" h="10364" w="12676">
                <a:moveTo>
                  <a:pt x="11712" y="4161"/>
                </a:moveTo>
                <a:cubicBezTo>
                  <a:pt x="12290" y="3737"/>
                  <a:pt x="12675" y="3044"/>
                  <a:pt x="12675" y="2350"/>
                </a:cubicBezTo>
                <a:cubicBezTo>
                  <a:pt x="12675" y="1965"/>
                  <a:pt x="12598" y="1618"/>
                  <a:pt x="12406" y="1310"/>
                </a:cubicBezTo>
                <a:cubicBezTo>
                  <a:pt x="11828" y="309"/>
                  <a:pt x="10556" y="0"/>
                  <a:pt x="9593" y="655"/>
                </a:cubicBezTo>
                <a:lnTo>
                  <a:pt x="963" y="6242"/>
                </a:lnTo>
                <a:cubicBezTo>
                  <a:pt x="385" y="6627"/>
                  <a:pt x="0" y="7282"/>
                  <a:pt x="0" y="7975"/>
                </a:cubicBezTo>
                <a:cubicBezTo>
                  <a:pt x="0" y="8361"/>
                  <a:pt x="77" y="8707"/>
                  <a:pt x="270" y="9016"/>
                </a:cubicBezTo>
                <a:cubicBezTo>
                  <a:pt x="809" y="10017"/>
                  <a:pt x="2119" y="10364"/>
                  <a:pt x="3082" y="9747"/>
                </a:cubicBezTo>
                <a:close/>
              </a:path>
            </a:pathLst>
          </a:custGeom>
          <a:solidFill>
            <a:srgbClr val="6923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4"/>
          <p:cNvSpPr/>
          <p:nvPr/>
        </p:nvSpPr>
        <p:spPr>
          <a:xfrm>
            <a:off x="525663" y="618462"/>
            <a:ext cx="81991" cy="302848"/>
          </a:xfrm>
          <a:custGeom>
            <a:rect b="b" l="l" r="r" t="t"/>
            <a:pathLst>
              <a:path extrusionOk="0" h="15373" w="4162">
                <a:moveTo>
                  <a:pt x="4162" y="12676"/>
                </a:moveTo>
                <a:lnTo>
                  <a:pt x="4162" y="2775"/>
                </a:lnTo>
                <a:cubicBezTo>
                  <a:pt x="4162" y="1"/>
                  <a:pt x="1" y="1"/>
                  <a:pt x="1" y="2775"/>
                </a:cubicBezTo>
                <a:lnTo>
                  <a:pt x="1" y="12637"/>
                </a:lnTo>
                <a:cubicBezTo>
                  <a:pt x="39" y="15373"/>
                  <a:pt x="4162" y="15373"/>
                  <a:pt x="4162" y="12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4"/>
          <p:cNvSpPr/>
          <p:nvPr/>
        </p:nvSpPr>
        <p:spPr>
          <a:xfrm>
            <a:off x="430039" y="1356188"/>
            <a:ext cx="258819" cy="179132"/>
          </a:xfrm>
          <a:custGeom>
            <a:rect b="b" l="l" r="r" t="t"/>
            <a:pathLst>
              <a:path extrusionOk="0" h="9093" w="13138">
                <a:moveTo>
                  <a:pt x="11982" y="4932"/>
                </a:moveTo>
                <a:lnTo>
                  <a:pt x="2967" y="617"/>
                </a:lnTo>
                <a:cubicBezTo>
                  <a:pt x="1580" y="0"/>
                  <a:pt x="0" y="1041"/>
                  <a:pt x="0" y="2543"/>
                </a:cubicBezTo>
                <a:cubicBezTo>
                  <a:pt x="0" y="3314"/>
                  <a:pt x="463" y="4007"/>
                  <a:pt x="1156" y="4354"/>
                </a:cubicBezTo>
                <a:lnTo>
                  <a:pt x="10171" y="8669"/>
                </a:lnTo>
                <a:cubicBezTo>
                  <a:pt x="11212" y="9092"/>
                  <a:pt x="12367" y="8669"/>
                  <a:pt x="12907" y="7706"/>
                </a:cubicBezTo>
                <a:cubicBezTo>
                  <a:pt x="13022" y="7397"/>
                  <a:pt x="13099" y="7089"/>
                  <a:pt x="13138" y="6742"/>
                </a:cubicBezTo>
                <a:cubicBezTo>
                  <a:pt x="13138" y="5972"/>
                  <a:pt x="12714" y="5240"/>
                  <a:pt x="11982" y="49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4"/>
          <p:cNvSpPr/>
          <p:nvPr/>
        </p:nvSpPr>
        <p:spPr>
          <a:xfrm>
            <a:off x="402708" y="4135549"/>
            <a:ext cx="202654" cy="254268"/>
          </a:xfrm>
          <a:custGeom>
            <a:rect b="b" l="l" r="r" t="t"/>
            <a:pathLst>
              <a:path extrusionOk="0" h="12907" w="10287">
                <a:moveTo>
                  <a:pt x="6665" y="1079"/>
                </a:moveTo>
                <a:lnTo>
                  <a:pt x="463" y="9285"/>
                </a:lnTo>
                <a:cubicBezTo>
                  <a:pt x="154" y="9632"/>
                  <a:pt x="0" y="10094"/>
                  <a:pt x="39" y="10557"/>
                </a:cubicBezTo>
                <a:lnTo>
                  <a:pt x="39" y="10711"/>
                </a:lnTo>
                <a:cubicBezTo>
                  <a:pt x="39" y="11250"/>
                  <a:pt x="308" y="11789"/>
                  <a:pt x="694" y="12175"/>
                </a:cubicBezTo>
                <a:cubicBezTo>
                  <a:pt x="1580" y="12907"/>
                  <a:pt x="2890" y="12753"/>
                  <a:pt x="3583" y="11866"/>
                </a:cubicBezTo>
                <a:lnTo>
                  <a:pt x="9863" y="3622"/>
                </a:lnTo>
                <a:cubicBezTo>
                  <a:pt x="10133" y="3275"/>
                  <a:pt x="10287" y="2813"/>
                  <a:pt x="10287" y="2389"/>
                </a:cubicBezTo>
                <a:cubicBezTo>
                  <a:pt x="10287" y="1773"/>
                  <a:pt x="10017" y="1195"/>
                  <a:pt x="9555" y="771"/>
                </a:cubicBezTo>
                <a:cubicBezTo>
                  <a:pt x="8669" y="0"/>
                  <a:pt x="7320" y="155"/>
                  <a:pt x="6665" y="1079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4"/>
          <p:cNvSpPr/>
          <p:nvPr/>
        </p:nvSpPr>
        <p:spPr>
          <a:xfrm>
            <a:off x="140114" y="1091302"/>
            <a:ext cx="285394" cy="93378"/>
          </a:xfrm>
          <a:custGeom>
            <a:rect b="b" l="l" r="r" t="t"/>
            <a:pathLst>
              <a:path extrusionOk="0" h="4740" w="14487">
                <a:moveTo>
                  <a:pt x="14486" y="1927"/>
                </a:moveTo>
                <a:cubicBezTo>
                  <a:pt x="14371" y="810"/>
                  <a:pt x="13369" y="1"/>
                  <a:pt x="12252" y="116"/>
                </a:cubicBezTo>
                <a:lnTo>
                  <a:pt x="1888" y="579"/>
                </a:lnTo>
                <a:cubicBezTo>
                  <a:pt x="848" y="656"/>
                  <a:pt x="0" y="1503"/>
                  <a:pt x="39" y="2582"/>
                </a:cubicBezTo>
                <a:lnTo>
                  <a:pt x="39" y="2813"/>
                </a:lnTo>
                <a:cubicBezTo>
                  <a:pt x="154" y="3930"/>
                  <a:pt x="1118" y="4739"/>
                  <a:pt x="2235" y="4701"/>
                </a:cubicBezTo>
                <a:lnTo>
                  <a:pt x="12598" y="4162"/>
                </a:lnTo>
                <a:cubicBezTo>
                  <a:pt x="13639" y="4123"/>
                  <a:pt x="14448" y="3275"/>
                  <a:pt x="14486" y="2274"/>
                </a:cubicBezTo>
                <a:cubicBezTo>
                  <a:pt x="14486" y="2235"/>
                  <a:pt x="14486" y="2197"/>
                  <a:pt x="14486" y="2158"/>
                </a:cubicBezTo>
                <a:close/>
              </a:path>
            </a:pathLst>
          </a:custGeom>
          <a:solidFill>
            <a:srgbClr val="7051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4"/>
          <p:cNvSpPr/>
          <p:nvPr/>
        </p:nvSpPr>
        <p:spPr>
          <a:xfrm>
            <a:off x="-189297" y="4088486"/>
            <a:ext cx="249717" cy="204939"/>
          </a:xfrm>
          <a:custGeom>
            <a:rect b="b" l="l" r="r" t="t"/>
            <a:pathLst>
              <a:path extrusionOk="0" h="10403" w="12676">
                <a:moveTo>
                  <a:pt x="12676" y="2274"/>
                </a:moveTo>
                <a:cubicBezTo>
                  <a:pt x="12676" y="1850"/>
                  <a:pt x="12522" y="1426"/>
                  <a:pt x="12252" y="1080"/>
                </a:cubicBezTo>
                <a:cubicBezTo>
                  <a:pt x="11559" y="193"/>
                  <a:pt x="10287" y="1"/>
                  <a:pt x="9363" y="656"/>
                </a:cubicBezTo>
                <a:lnTo>
                  <a:pt x="848" y="6550"/>
                </a:lnTo>
                <a:cubicBezTo>
                  <a:pt x="309" y="6936"/>
                  <a:pt x="1" y="7552"/>
                  <a:pt x="39" y="8207"/>
                </a:cubicBezTo>
                <a:cubicBezTo>
                  <a:pt x="1" y="8631"/>
                  <a:pt x="155" y="9016"/>
                  <a:pt x="386" y="9401"/>
                </a:cubicBezTo>
                <a:cubicBezTo>
                  <a:pt x="1118" y="10249"/>
                  <a:pt x="2351" y="10403"/>
                  <a:pt x="3275" y="9825"/>
                </a:cubicBezTo>
                <a:lnTo>
                  <a:pt x="11828" y="3892"/>
                </a:lnTo>
                <a:cubicBezTo>
                  <a:pt x="12368" y="3545"/>
                  <a:pt x="12676" y="2929"/>
                  <a:pt x="12676" y="22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4"/>
          <p:cNvSpPr/>
          <p:nvPr/>
        </p:nvSpPr>
        <p:spPr>
          <a:xfrm>
            <a:off x="1087294" y="1924658"/>
            <a:ext cx="170031" cy="267171"/>
          </a:xfrm>
          <a:custGeom>
            <a:rect b="b" l="l" r="r" t="t"/>
            <a:pathLst>
              <a:path extrusionOk="0" h="13562" w="8631">
                <a:moveTo>
                  <a:pt x="7436" y="424"/>
                </a:moveTo>
                <a:cubicBezTo>
                  <a:pt x="6396" y="0"/>
                  <a:pt x="5240" y="424"/>
                  <a:pt x="4701" y="1387"/>
                </a:cubicBezTo>
                <a:lnTo>
                  <a:pt x="270" y="10402"/>
                </a:lnTo>
                <a:cubicBezTo>
                  <a:pt x="116" y="10672"/>
                  <a:pt x="39" y="10980"/>
                  <a:pt x="0" y="11250"/>
                </a:cubicBezTo>
                <a:cubicBezTo>
                  <a:pt x="0" y="12098"/>
                  <a:pt x="501" y="12830"/>
                  <a:pt x="1272" y="13138"/>
                </a:cubicBezTo>
                <a:cubicBezTo>
                  <a:pt x="2312" y="13562"/>
                  <a:pt x="3468" y="13138"/>
                  <a:pt x="4007" y="12175"/>
                </a:cubicBezTo>
                <a:lnTo>
                  <a:pt x="8438" y="3121"/>
                </a:lnTo>
                <a:cubicBezTo>
                  <a:pt x="8553" y="2851"/>
                  <a:pt x="8630" y="2582"/>
                  <a:pt x="8630" y="2273"/>
                </a:cubicBezTo>
                <a:cubicBezTo>
                  <a:pt x="8630" y="1464"/>
                  <a:pt x="8168" y="732"/>
                  <a:pt x="7436" y="4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4"/>
          <p:cNvSpPr/>
          <p:nvPr/>
        </p:nvSpPr>
        <p:spPr>
          <a:xfrm>
            <a:off x="-35972" y="4499093"/>
            <a:ext cx="249717" cy="132089"/>
          </a:xfrm>
          <a:custGeom>
            <a:rect b="b" l="l" r="r" t="t"/>
            <a:pathLst>
              <a:path extrusionOk="0" h="6705" w="12676">
                <a:moveTo>
                  <a:pt x="11558" y="3468"/>
                </a:moveTo>
                <a:lnTo>
                  <a:pt x="2042" y="155"/>
                </a:lnTo>
                <a:cubicBezTo>
                  <a:pt x="1657" y="0"/>
                  <a:pt x="1233" y="39"/>
                  <a:pt x="848" y="232"/>
                </a:cubicBezTo>
                <a:cubicBezTo>
                  <a:pt x="462" y="424"/>
                  <a:pt x="193" y="771"/>
                  <a:pt x="77" y="1195"/>
                </a:cubicBezTo>
                <a:cubicBezTo>
                  <a:pt x="0" y="1349"/>
                  <a:pt x="0" y="1503"/>
                  <a:pt x="0" y="1696"/>
                </a:cubicBezTo>
                <a:cubicBezTo>
                  <a:pt x="0" y="2389"/>
                  <a:pt x="424" y="3006"/>
                  <a:pt x="1079" y="3237"/>
                </a:cubicBezTo>
                <a:lnTo>
                  <a:pt x="10595" y="6550"/>
                </a:lnTo>
                <a:cubicBezTo>
                  <a:pt x="11019" y="6704"/>
                  <a:pt x="11442" y="6665"/>
                  <a:pt x="11828" y="6511"/>
                </a:cubicBezTo>
                <a:cubicBezTo>
                  <a:pt x="12174" y="6280"/>
                  <a:pt x="12444" y="5933"/>
                  <a:pt x="12598" y="5548"/>
                </a:cubicBezTo>
                <a:cubicBezTo>
                  <a:pt x="12598" y="5356"/>
                  <a:pt x="12637" y="5163"/>
                  <a:pt x="12637" y="5047"/>
                </a:cubicBezTo>
                <a:cubicBezTo>
                  <a:pt x="12675" y="4354"/>
                  <a:pt x="12251" y="3699"/>
                  <a:pt x="11558" y="3468"/>
                </a:cubicBezTo>
                <a:close/>
              </a:path>
            </a:pathLst>
          </a:custGeom>
          <a:solidFill>
            <a:srgbClr val="6923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4"/>
          <p:cNvSpPr/>
          <p:nvPr/>
        </p:nvSpPr>
        <p:spPr>
          <a:xfrm>
            <a:off x="627359" y="1687864"/>
            <a:ext cx="248200" cy="207973"/>
          </a:xfrm>
          <a:custGeom>
            <a:rect b="b" l="l" r="r" t="t"/>
            <a:pathLst>
              <a:path extrusionOk="0" h="10557" w="12599">
                <a:moveTo>
                  <a:pt x="11751" y="6665"/>
                </a:moveTo>
                <a:lnTo>
                  <a:pt x="3314" y="617"/>
                </a:lnTo>
                <a:cubicBezTo>
                  <a:pt x="2389" y="0"/>
                  <a:pt x="1156" y="154"/>
                  <a:pt x="424" y="1002"/>
                </a:cubicBezTo>
                <a:cubicBezTo>
                  <a:pt x="154" y="1349"/>
                  <a:pt x="39" y="1772"/>
                  <a:pt x="0" y="2196"/>
                </a:cubicBezTo>
                <a:lnTo>
                  <a:pt x="0" y="2273"/>
                </a:lnTo>
                <a:cubicBezTo>
                  <a:pt x="0" y="2890"/>
                  <a:pt x="309" y="3506"/>
                  <a:pt x="848" y="3891"/>
                </a:cubicBezTo>
                <a:lnTo>
                  <a:pt x="9285" y="9901"/>
                </a:lnTo>
                <a:cubicBezTo>
                  <a:pt x="10171" y="10556"/>
                  <a:pt x="11443" y="10402"/>
                  <a:pt x="12175" y="9555"/>
                </a:cubicBezTo>
                <a:cubicBezTo>
                  <a:pt x="12444" y="9208"/>
                  <a:pt x="12598" y="8746"/>
                  <a:pt x="12598" y="8283"/>
                </a:cubicBezTo>
                <a:lnTo>
                  <a:pt x="12598" y="8245"/>
                </a:lnTo>
                <a:lnTo>
                  <a:pt x="12598" y="8206"/>
                </a:lnTo>
                <a:cubicBezTo>
                  <a:pt x="12598" y="7590"/>
                  <a:pt x="12252" y="7012"/>
                  <a:pt x="11751" y="66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4"/>
          <p:cNvSpPr/>
          <p:nvPr/>
        </p:nvSpPr>
        <p:spPr>
          <a:xfrm>
            <a:off x="884649" y="3921528"/>
            <a:ext cx="222393" cy="245915"/>
          </a:xfrm>
          <a:custGeom>
            <a:rect b="b" l="l" r="r" t="t"/>
            <a:pathLst>
              <a:path extrusionOk="0" h="12483" w="11289">
                <a:moveTo>
                  <a:pt x="3583" y="1233"/>
                </a:moveTo>
                <a:cubicBezTo>
                  <a:pt x="2235" y="0"/>
                  <a:pt x="39" y="925"/>
                  <a:pt x="0" y="2735"/>
                </a:cubicBezTo>
                <a:cubicBezTo>
                  <a:pt x="39" y="3313"/>
                  <a:pt x="270" y="3853"/>
                  <a:pt x="694" y="4238"/>
                </a:cubicBezTo>
                <a:lnTo>
                  <a:pt x="7744" y="11057"/>
                </a:lnTo>
                <a:cubicBezTo>
                  <a:pt x="9285" y="12483"/>
                  <a:pt x="11289" y="11057"/>
                  <a:pt x="11289" y="9477"/>
                </a:cubicBezTo>
                <a:cubicBezTo>
                  <a:pt x="11289" y="8938"/>
                  <a:pt x="11019" y="8399"/>
                  <a:pt x="10595" y="8052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4"/>
          <p:cNvSpPr/>
          <p:nvPr/>
        </p:nvSpPr>
        <p:spPr>
          <a:xfrm>
            <a:off x="-38998" y="1765258"/>
            <a:ext cx="217843" cy="247452"/>
          </a:xfrm>
          <a:custGeom>
            <a:rect b="b" l="l" r="r" t="t"/>
            <a:pathLst>
              <a:path extrusionOk="0" h="12561" w="11058">
                <a:moveTo>
                  <a:pt x="7551" y="1388"/>
                </a:moveTo>
                <a:lnTo>
                  <a:pt x="655" y="8323"/>
                </a:lnTo>
                <a:cubicBezTo>
                  <a:pt x="270" y="8708"/>
                  <a:pt x="0" y="9247"/>
                  <a:pt x="0" y="9787"/>
                </a:cubicBezTo>
                <a:cubicBezTo>
                  <a:pt x="0" y="11636"/>
                  <a:pt x="2235" y="12560"/>
                  <a:pt x="3545" y="11251"/>
                </a:cubicBezTo>
                <a:lnTo>
                  <a:pt x="10479" y="4354"/>
                </a:lnTo>
                <a:cubicBezTo>
                  <a:pt x="10865" y="3969"/>
                  <a:pt x="11057" y="3468"/>
                  <a:pt x="11057" y="2967"/>
                </a:cubicBezTo>
                <a:cubicBezTo>
                  <a:pt x="11057" y="1349"/>
                  <a:pt x="9054" y="1"/>
                  <a:pt x="7551" y="1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4"/>
          <p:cNvSpPr/>
          <p:nvPr/>
        </p:nvSpPr>
        <p:spPr>
          <a:xfrm>
            <a:off x="-56452" y="538027"/>
            <a:ext cx="230746" cy="225427"/>
          </a:xfrm>
          <a:custGeom>
            <a:rect b="b" l="l" r="r" t="t"/>
            <a:pathLst>
              <a:path extrusionOk="0" h="11443" w="11713">
                <a:moveTo>
                  <a:pt x="3544" y="10710"/>
                </a:moveTo>
                <a:lnTo>
                  <a:pt x="11096" y="3660"/>
                </a:lnTo>
                <a:cubicBezTo>
                  <a:pt x="11481" y="3313"/>
                  <a:pt x="11712" y="2774"/>
                  <a:pt x="11712" y="2235"/>
                </a:cubicBezTo>
                <a:lnTo>
                  <a:pt x="11712" y="2196"/>
                </a:lnTo>
                <a:lnTo>
                  <a:pt x="11712" y="2158"/>
                </a:lnTo>
                <a:cubicBezTo>
                  <a:pt x="11712" y="1618"/>
                  <a:pt x="11481" y="1117"/>
                  <a:pt x="11096" y="732"/>
                </a:cubicBezTo>
                <a:cubicBezTo>
                  <a:pt x="10248" y="0"/>
                  <a:pt x="9015" y="0"/>
                  <a:pt x="8206" y="732"/>
                </a:cubicBezTo>
                <a:lnTo>
                  <a:pt x="655" y="7782"/>
                </a:lnTo>
                <a:cubicBezTo>
                  <a:pt x="231" y="8129"/>
                  <a:pt x="0" y="8668"/>
                  <a:pt x="0" y="9208"/>
                </a:cubicBezTo>
                <a:lnTo>
                  <a:pt x="0" y="9246"/>
                </a:lnTo>
                <a:lnTo>
                  <a:pt x="0" y="9285"/>
                </a:lnTo>
                <a:cubicBezTo>
                  <a:pt x="0" y="9824"/>
                  <a:pt x="231" y="10364"/>
                  <a:pt x="655" y="10710"/>
                </a:cubicBezTo>
                <a:cubicBezTo>
                  <a:pt x="1503" y="11442"/>
                  <a:pt x="2735" y="11442"/>
                  <a:pt x="3544" y="10710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4"/>
          <p:cNvSpPr/>
          <p:nvPr/>
        </p:nvSpPr>
        <p:spPr>
          <a:xfrm>
            <a:off x="890724" y="632134"/>
            <a:ext cx="274007" cy="152577"/>
          </a:xfrm>
          <a:custGeom>
            <a:rect b="b" l="l" r="r" t="t"/>
            <a:pathLst>
              <a:path extrusionOk="0" h="7745" w="13909">
                <a:moveTo>
                  <a:pt x="13909" y="2389"/>
                </a:moveTo>
                <a:lnTo>
                  <a:pt x="13909" y="2350"/>
                </a:lnTo>
                <a:lnTo>
                  <a:pt x="13909" y="2350"/>
                </a:lnTo>
                <a:cubicBezTo>
                  <a:pt x="13909" y="2081"/>
                  <a:pt x="13870" y="1811"/>
                  <a:pt x="13793" y="1541"/>
                </a:cubicBezTo>
                <a:cubicBezTo>
                  <a:pt x="13370" y="501"/>
                  <a:pt x="12175" y="0"/>
                  <a:pt x="11135" y="347"/>
                </a:cubicBezTo>
                <a:lnTo>
                  <a:pt x="1388" y="3468"/>
                </a:lnTo>
                <a:cubicBezTo>
                  <a:pt x="540" y="3737"/>
                  <a:pt x="1" y="4508"/>
                  <a:pt x="1" y="5355"/>
                </a:cubicBezTo>
                <a:cubicBezTo>
                  <a:pt x="1" y="5355"/>
                  <a:pt x="1" y="5394"/>
                  <a:pt x="1" y="5394"/>
                </a:cubicBezTo>
                <a:cubicBezTo>
                  <a:pt x="1" y="5664"/>
                  <a:pt x="39" y="5933"/>
                  <a:pt x="116" y="6203"/>
                </a:cubicBezTo>
                <a:cubicBezTo>
                  <a:pt x="540" y="7205"/>
                  <a:pt x="1696" y="7744"/>
                  <a:pt x="2775" y="7397"/>
                </a:cubicBezTo>
                <a:lnTo>
                  <a:pt x="12522" y="4200"/>
                </a:lnTo>
                <a:cubicBezTo>
                  <a:pt x="13331" y="3969"/>
                  <a:pt x="13909" y="3237"/>
                  <a:pt x="13909" y="2389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/>
          <p:nvPr/>
        </p:nvSpPr>
        <p:spPr>
          <a:xfrm>
            <a:off x="579547" y="2055959"/>
            <a:ext cx="250466" cy="211007"/>
          </a:xfrm>
          <a:custGeom>
            <a:rect b="b" l="l" r="r" t="t"/>
            <a:pathLst>
              <a:path extrusionOk="0" h="10711" w="12714">
                <a:moveTo>
                  <a:pt x="11712" y="6242"/>
                </a:moveTo>
                <a:lnTo>
                  <a:pt x="3082" y="617"/>
                </a:lnTo>
                <a:cubicBezTo>
                  <a:pt x="2119" y="0"/>
                  <a:pt x="809" y="347"/>
                  <a:pt x="270" y="1349"/>
                </a:cubicBezTo>
                <a:cubicBezTo>
                  <a:pt x="77" y="1657"/>
                  <a:pt x="0" y="2004"/>
                  <a:pt x="0" y="2351"/>
                </a:cubicBezTo>
                <a:lnTo>
                  <a:pt x="0" y="2389"/>
                </a:lnTo>
                <a:lnTo>
                  <a:pt x="0" y="2428"/>
                </a:lnTo>
                <a:cubicBezTo>
                  <a:pt x="0" y="3121"/>
                  <a:pt x="385" y="3814"/>
                  <a:pt x="963" y="4161"/>
                </a:cubicBezTo>
                <a:lnTo>
                  <a:pt x="9593" y="9786"/>
                </a:lnTo>
                <a:cubicBezTo>
                  <a:pt x="10903" y="10711"/>
                  <a:pt x="12714" y="9709"/>
                  <a:pt x="12675" y="8091"/>
                </a:cubicBezTo>
                <a:lnTo>
                  <a:pt x="12675" y="8014"/>
                </a:lnTo>
                <a:cubicBezTo>
                  <a:pt x="12637" y="7282"/>
                  <a:pt x="12290" y="6627"/>
                  <a:pt x="11712" y="6242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4"/>
          <p:cNvSpPr/>
          <p:nvPr/>
        </p:nvSpPr>
        <p:spPr>
          <a:xfrm>
            <a:off x="1645896" y="4093037"/>
            <a:ext cx="124484" cy="277809"/>
          </a:xfrm>
          <a:custGeom>
            <a:rect b="b" l="l" r="r" t="t"/>
            <a:pathLst>
              <a:path extrusionOk="0" h="14102" w="6319">
                <a:moveTo>
                  <a:pt x="4701" y="194"/>
                </a:moveTo>
                <a:cubicBezTo>
                  <a:pt x="3622" y="1"/>
                  <a:pt x="2543" y="656"/>
                  <a:pt x="2235" y="1696"/>
                </a:cubicBezTo>
                <a:lnTo>
                  <a:pt x="0" y="11443"/>
                </a:lnTo>
                <a:lnTo>
                  <a:pt x="0" y="11867"/>
                </a:lnTo>
                <a:cubicBezTo>
                  <a:pt x="0" y="12830"/>
                  <a:pt x="655" y="13678"/>
                  <a:pt x="1619" y="13870"/>
                </a:cubicBezTo>
                <a:cubicBezTo>
                  <a:pt x="2697" y="14102"/>
                  <a:pt x="3815" y="13408"/>
                  <a:pt x="4084" y="12329"/>
                </a:cubicBezTo>
                <a:lnTo>
                  <a:pt x="6280" y="2582"/>
                </a:lnTo>
                <a:cubicBezTo>
                  <a:pt x="6319" y="2467"/>
                  <a:pt x="6319" y="2313"/>
                  <a:pt x="6319" y="2158"/>
                </a:cubicBezTo>
                <a:cubicBezTo>
                  <a:pt x="6319" y="1195"/>
                  <a:pt x="5625" y="386"/>
                  <a:pt x="4701" y="1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4"/>
          <p:cNvSpPr/>
          <p:nvPr/>
        </p:nvSpPr>
        <p:spPr>
          <a:xfrm>
            <a:off x="5292740" y="4656570"/>
            <a:ext cx="129803" cy="280843"/>
          </a:xfrm>
          <a:custGeom>
            <a:rect b="b" l="l" r="r" t="t"/>
            <a:pathLst>
              <a:path extrusionOk="0" h="14256" w="6589">
                <a:moveTo>
                  <a:pt x="4045" y="1773"/>
                </a:moveTo>
                <a:cubicBezTo>
                  <a:pt x="3776" y="694"/>
                  <a:pt x="2658" y="1"/>
                  <a:pt x="1580" y="270"/>
                </a:cubicBezTo>
                <a:cubicBezTo>
                  <a:pt x="694" y="424"/>
                  <a:pt x="39" y="1195"/>
                  <a:pt x="0" y="2081"/>
                </a:cubicBezTo>
                <a:lnTo>
                  <a:pt x="0" y="2197"/>
                </a:lnTo>
                <a:cubicBezTo>
                  <a:pt x="0" y="2351"/>
                  <a:pt x="0" y="2505"/>
                  <a:pt x="77" y="2697"/>
                </a:cubicBezTo>
                <a:lnTo>
                  <a:pt x="2466" y="12483"/>
                </a:lnTo>
                <a:cubicBezTo>
                  <a:pt x="2774" y="13562"/>
                  <a:pt x="3853" y="14255"/>
                  <a:pt x="4970" y="13986"/>
                </a:cubicBezTo>
                <a:cubicBezTo>
                  <a:pt x="5895" y="13832"/>
                  <a:pt x="6588" y="12984"/>
                  <a:pt x="6588" y="12021"/>
                </a:cubicBezTo>
                <a:cubicBezTo>
                  <a:pt x="6588" y="11867"/>
                  <a:pt x="6550" y="11674"/>
                  <a:pt x="6511" y="11520"/>
                </a:cubicBezTo>
                <a:close/>
              </a:path>
            </a:pathLst>
          </a:custGeom>
          <a:solidFill>
            <a:srgbClr val="7051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4"/>
          <p:cNvSpPr/>
          <p:nvPr/>
        </p:nvSpPr>
        <p:spPr>
          <a:xfrm>
            <a:off x="1247444" y="4455064"/>
            <a:ext cx="169262" cy="267191"/>
          </a:xfrm>
          <a:custGeom>
            <a:rect b="b" l="l" r="r" t="t"/>
            <a:pathLst>
              <a:path extrusionOk="0" h="13563" w="8592">
                <a:moveTo>
                  <a:pt x="3968" y="1426"/>
                </a:moveTo>
                <a:cubicBezTo>
                  <a:pt x="3467" y="425"/>
                  <a:pt x="2273" y="1"/>
                  <a:pt x="1233" y="463"/>
                </a:cubicBezTo>
                <a:cubicBezTo>
                  <a:pt x="539" y="810"/>
                  <a:pt x="39" y="1503"/>
                  <a:pt x="0" y="2274"/>
                </a:cubicBezTo>
                <a:cubicBezTo>
                  <a:pt x="0" y="2582"/>
                  <a:pt x="77" y="2852"/>
                  <a:pt x="231" y="3122"/>
                </a:cubicBezTo>
                <a:lnTo>
                  <a:pt x="4700" y="12175"/>
                </a:lnTo>
                <a:cubicBezTo>
                  <a:pt x="5201" y="13138"/>
                  <a:pt x="6395" y="13562"/>
                  <a:pt x="7397" y="13138"/>
                </a:cubicBezTo>
                <a:cubicBezTo>
                  <a:pt x="8129" y="12830"/>
                  <a:pt x="8591" y="12098"/>
                  <a:pt x="8591" y="11328"/>
                </a:cubicBezTo>
                <a:cubicBezTo>
                  <a:pt x="8591" y="11251"/>
                  <a:pt x="8591" y="11212"/>
                  <a:pt x="8591" y="11135"/>
                </a:cubicBezTo>
                <a:cubicBezTo>
                  <a:pt x="8591" y="10904"/>
                  <a:pt x="8514" y="10673"/>
                  <a:pt x="8399" y="10480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4"/>
          <p:cNvSpPr/>
          <p:nvPr/>
        </p:nvSpPr>
        <p:spPr>
          <a:xfrm>
            <a:off x="8272359" y="2920239"/>
            <a:ext cx="81991" cy="301331"/>
          </a:xfrm>
          <a:custGeom>
            <a:rect b="b" l="l" r="r" t="t"/>
            <a:pathLst>
              <a:path extrusionOk="0" h="15296" w="4162">
                <a:moveTo>
                  <a:pt x="1" y="2698"/>
                </a:moveTo>
                <a:lnTo>
                  <a:pt x="1" y="12522"/>
                </a:lnTo>
                <a:cubicBezTo>
                  <a:pt x="1" y="15296"/>
                  <a:pt x="4162" y="15296"/>
                  <a:pt x="4162" y="12522"/>
                </a:cubicBezTo>
                <a:lnTo>
                  <a:pt x="4162" y="2698"/>
                </a:lnTo>
                <a:cubicBezTo>
                  <a:pt x="4162" y="1"/>
                  <a:pt x="1" y="1"/>
                  <a:pt x="1" y="2698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4"/>
          <p:cNvSpPr/>
          <p:nvPr/>
        </p:nvSpPr>
        <p:spPr>
          <a:xfrm>
            <a:off x="8406364" y="3751893"/>
            <a:ext cx="268688" cy="166997"/>
          </a:xfrm>
          <a:custGeom>
            <a:rect b="b" l="l" r="r" t="t"/>
            <a:pathLst>
              <a:path extrusionOk="0" h="8477" w="13639">
                <a:moveTo>
                  <a:pt x="2697" y="8091"/>
                </a:moveTo>
                <a:lnTo>
                  <a:pt x="12290" y="4277"/>
                </a:lnTo>
                <a:cubicBezTo>
                  <a:pt x="13099" y="4007"/>
                  <a:pt x="13638" y="3275"/>
                  <a:pt x="13600" y="2427"/>
                </a:cubicBezTo>
                <a:lnTo>
                  <a:pt x="13600" y="2273"/>
                </a:lnTo>
                <a:cubicBezTo>
                  <a:pt x="13638" y="2235"/>
                  <a:pt x="13638" y="2158"/>
                  <a:pt x="13638" y="2081"/>
                </a:cubicBezTo>
                <a:cubicBezTo>
                  <a:pt x="13638" y="1927"/>
                  <a:pt x="13600" y="1773"/>
                  <a:pt x="13561" y="1618"/>
                </a:cubicBezTo>
                <a:cubicBezTo>
                  <a:pt x="13215" y="540"/>
                  <a:pt x="12020" y="0"/>
                  <a:pt x="10980" y="424"/>
                </a:cubicBezTo>
                <a:lnTo>
                  <a:pt x="1387" y="4161"/>
                </a:lnTo>
                <a:cubicBezTo>
                  <a:pt x="578" y="4508"/>
                  <a:pt x="39" y="5278"/>
                  <a:pt x="0" y="6164"/>
                </a:cubicBezTo>
                <a:cubicBezTo>
                  <a:pt x="0" y="6357"/>
                  <a:pt x="39" y="6588"/>
                  <a:pt x="116" y="6819"/>
                </a:cubicBezTo>
                <a:cubicBezTo>
                  <a:pt x="462" y="7898"/>
                  <a:pt x="1657" y="8476"/>
                  <a:pt x="2697" y="8091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4"/>
          <p:cNvSpPr/>
          <p:nvPr/>
        </p:nvSpPr>
        <p:spPr>
          <a:xfrm>
            <a:off x="1242873" y="3595927"/>
            <a:ext cx="239099" cy="223910"/>
          </a:xfrm>
          <a:custGeom>
            <a:rect b="b" l="l" r="r" t="t"/>
            <a:pathLst>
              <a:path extrusionOk="0" h="11366" w="12137">
                <a:moveTo>
                  <a:pt x="3777" y="732"/>
                </a:moveTo>
                <a:cubicBezTo>
                  <a:pt x="2929" y="0"/>
                  <a:pt x="1696" y="0"/>
                  <a:pt x="887" y="732"/>
                </a:cubicBezTo>
                <a:cubicBezTo>
                  <a:pt x="1" y="1503"/>
                  <a:pt x="1" y="2851"/>
                  <a:pt x="887" y="3622"/>
                </a:cubicBezTo>
                <a:lnTo>
                  <a:pt x="8400" y="10672"/>
                </a:lnTo>
                <a:cubicBezTo>
                  <a:pt x="9247" y="11366"/>
                  <a:pt x="10480" y="11366"/>
                  <a:pt x="11289" y="10672"/>
                </a:cubicBezTo>
                <a:cubicBezTo>
                  <a:pt x="12137" y="9863"/>
                  <a:pt x="12137" y="8553"/>
                  <a:pt x="11289" y="77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4"/>
          <p:cNvSpPr/>
          <p:nvPr/>
        </p:nvSpPr>
        <p:spPr>
          <a:xfrm>
            <a:off x="3383180" y="4722235"/>
            <a:ext cx="141939" cy="276273"/>
          </a:xfrm>
          <a:custGeom>
            <a:rect b="b" l="l" r="r" t="t"/>
            <a:pathLst>
              <a:path extrusionOk="0" h="14024" w="7205">
                <a:moveTo>
                  <a:pt x="4046" y="1618"/>
                </a:moveTo>
                <a:cubicBezTo>
                  <a:pt x="3699" y="578"/>
                  <a:pt x="2582" y="0"/>
                  <a:pt x="1503" y="270"/>
                </a:cubicBezTo>
                <a:cubicBezTo>
                  <a:pt x="617" y="501"/>
                  <a:pt x="0" y="1310"/>
                  <a:pt x="0" y="2196"/>
                </a:cubicBezTo>
                <a:cubicBezTo>
                  <a:pt x="0" y="2427"/>
                  <a:pt x="0" y="2620"/>
                  <a:pt x="77" y="2813"/>
                </a:cubicBezTo>
                <a:lnTo>
                  <a:pt x="3082" y="12329"/>
                </a:lnTo>
                <a:cubicBezTo>
                  <a:pt x="3429" y="13407"/>
                  <a:pt x="4585" y="14024"/>
                  <a:pt x="5702" y="13754"/>
                </a:cubicBezTo>
                <a:cubicBezTo>
                  <a:pt x="6550" y="13484"/>
                  <a:pt x="7166" y="12714"/>
                  <a:pt x="7205" y="11828"/>
                </a:cubicBezTo>
                <a:cubicBezTo>
                  <a:pt x="7166" y="11597"/>
                  <a:pt x="7128" y="11404"/>
                  <a:pt x="7089" y="112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4"/>
          <p:cNvSpPr/>
          <p:nvPr/>
        </p:nvSpPr>
        <p:spPr>
          <a:xfrm>
            <a:off x="1966947" y="4558292"/>
            <a:ext cx="250466" cy="204939"/>
          </a:xfrm>
          <a:custGeom>
            <a:rect b="b" l="l" r="r" t="t"/>
            <a:pathLst>
              <a:path extrusionOk="0" h="10403" w="12714">
                <a:moveTo>
                  <a:pt x="9632" y="617"/>
                </a:moveTo>
                <a:lnTo>
                  <a:pt x="963" y="6242"/>
                </a:lnTo>
                <a:cubicBezTo>
                  <a:pt x="385" y="6666"/>
                  <a:pt x="39" y="7320"/>
                  <a:pt x="0" y="8052"/>
                </a:cubicBezTo>
                <a:cubicBezTo>
                  <a:pt x="0" y="8399"/>
                  <a:pt x="116" y="8746"/>
                  <a:pt x="308" y="9054"/>
                </a:cubicBezTo>
                <a:cubicBezTo>
                  <a:pt x="809" y="10094"/>
                  <a:pt x="2119" y="10403"/>
                  <a:pt x="3082" y="9786"/>
                </a:cubicBezTo>
                <a:lnTo>
                  <a:pt x="11751" y="4123"/>
                </a:lnTo>
                <a:cubicBezTo>
                  <a:pt x="12329" y="3738"/>
                  <a:pt x="12714" y="3083"/>
                  <a:pt x="12714" y="2389"/>
                </a:cubicBezTo>
                <a:cubicBezTo>
                  <a:pt x="12675" y="2004"/>
                  <a:pt x="12598" y="1657"/>
                  <a:pt x="12406" y="1349"/>
                </a:cubicBezTo>
                <a:cubicBezTo>
                  <a:pt x="11866" y="347"/>
                  <a:pt x="10595" y="1"/>
                  <a:pt x="9632" y="617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4"/>
          <p:cNvSpPr/>
          <p:nvPr/>
        </p:nvSpPr>
        <p:spPr>
          <a:xfrm>
            <a:off x="2739561" y="4518064"/>
            <a:ext cx="207224" cy="249717"/>
          </a:xfrm>
          <a:custGeom>
            <a:rect b="b" l="l" r="r" t="t"/>
            <a:pathLst>
              <a:path extrusionOk="0" h="12676" w="10519">
                <a:moveTo>
                  <a:pt x="9710" y="463"/>
                </a:moveTo>
                <a:cubicBezTo>
                  <a:pt x="9324" y="155"/>
                  <a:pt x="8785" y="1"/>
                  <a:pt x="8284" y="39"/>
                </a:cubicBezTo>
                <a:cubicBezTo>
                  <a:pt x="7706" y="155"/>
                  <a:pt x="7205" y="424"/>
                  <a:pt x="6897" y="887"/>
                </a:cubicBezTo>
                <a:lnTo>
                  <a:pt x="425" y="9324"/>
                </a:lnTo>
                <a:cubicBezTo>
                  <a:pt x="194" y="9709"/>
                  <a:pt x="39" y="10133"/>
                  <a:pt x="1" y="10595"/>
                </a:cubicBezTo>
                <a:cubicBezTo>
                  <a:pt x="39" y="11212"/>
                  <a:pt x="309" y="11828"/>
                  <a:pt x="810" y="12213"/>
                </a:cubicBezTo>
                <a:cubicBezTo>
                  <a:pt x="1195" y="12522"/>
                  <a:pt x="1735" y="12676"/>
                  <a:pt x="2235" y="12560"/>
                </a:cubicBezTo>
                <a:cubicBezTo>
                  <a:pt x="2775" y="12483"/>
                  <a:pt x="3276" y="12213"/>
                  <a:pt x="3622" y="11790"/>
                </a:cubicBezTo>
                <a:lnTo>
                  <a:pt x="10095" y="3352"/>
                </a:lnTo>
                <a:cubicBezTo>
                  <a:pt x="10326" y="2967"/>
                  <a:pt x="10480" y="2505"/>
                  <a:pt x="10519" y="2043"/>
                </a:cubicBezTo>
                <a:cubicBezTo>
                  <a:pt x="10480" y="1426"/>
                  <a:pt x="10210" y="848"/>
                  <a:pt x="9710" y="463"/>
                </a:cubicBezTo>
                <a:close/>
              </a:path>
            </a:pathLst>
          </a:custGeom>
          <a:solidFill>
            <a:srgbClr val="6923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4"/>
          <p:cNvSpPr/>
          <p:nvPr/>
        </p:nvSpPr>
        <p:spPr>
          <a:xfrm>
            <a:off x="8299331" y="4589800"/>
            <a:ext cx="250485" cy="212524"/>
          </a:xfrm>
          <a:custGeom>
            <a:rect b="b" l="l" r="r" t="t"/>
            <a:pathLst>
              <a:path extrusionOk="0" h="10788" w="12715">
                <a:moveTo>
                  <a:pt x="11866" y="6935"/>
                </a:moveTo>
                <a:lnTo>
                  <a:pt x="3314" y="963"/>
                </a:lnTo>
                <a:cubicBezTo>
                  <a:pt x="1965" y="0"/>
                  <a:pt x="39" y="925"/>
                  <a:pt x="0" y="2620"/>
                </a:cubicBezTo>
                <a:cubicBezTo>
                  <a:pt x="39" y="3237"/>
                  <a:pt x="347" y="3853"/>
                  <a:pt x="848" y="4238"/>
                </a:cubicBezTo>
                <a:lnTo>
                  <a:pt x="9401" y="10133"/>
                </a:lnTo>
                <a:cubicBezTo>
                  <a:pt x="10325" y="10788"/>
                  <a:pt x="11558" y="10634"/>
                  <a:pt x="12290" y="9786"/>
                </a:cubicBezTo>
                <a:cubicBezTo>
                  <a:pt x="12560" y="9401"/>
                  <a:pt x="12714" y="9015"/>
                  <a:pt x="12714" y="8553"/>
                </a:cubicBezTo>
                <a:cubicBezTo>
                  <a:pt x="12714" y="7937"/>
                  <a:pt x="12406" y="7320"/>
                  <a:pt x="11866" y="6935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4"/>
          <p:cNvSpPr/>
          <p:nvPr/>
        </p:nvSpPr>
        <p:spPr>
          <a:xfrm>
            <a:off x="7400715" y="4656583"/>
            <a:ext cx="129803" cy="280843"/>
          </a:xfrm>
          <a:custGeom>
            <a:rect b="b" l="l" r="r" t="t"/>
            <a:pathLst>
              <a:path extrusionOk="0" h="14256" w="6589">
                <a:moveTo>
                  <a:pt x="4045" y="1773"/>
                </a:moveTo>
                <a:cubicBezTo>
                  <a:pt x="3776" y="694"/>
                  <a:pt x="2658" y="1"/>
                  <a:pt x="1580" y="270"/>
                </a:cubicBezTo>
                <a:cubicBezTo>
                  <a:pt x="694" y="424"/>
                  <a:pt x="39" y="1195"/>
                  <a:pt x="0" y="2081"/>
                </a:cubicBezTo>
                <a:lnTo>
                  <a:pt x="0" y="2197"/>
                </a:lnTo>
                <a:cubicBezTo>
                  <a:pt x="0" y="2351"/>
                  <a:pt x="0" y="2505"/>
                  <a:pt x="77" y="2697"/>
                </a:cubicBezTo>
                <a:lnTo>
                  <a:pt x="2466" y="12483"/>
                </a:lnTo>
                <a:cubicBezTo>
                  <a:pt x="2774" y="13562"/>
                  <a:pt x="3853" y="14255"/>
                  <a:pt x="4970" y="13986"/>
                </a:cubicBezTo>
                <a:cubicBezTo>
                  <a:pt x="5895" y="13832"/>
                  <a:pt x="6588" y="12984"/>
                  <a:pt x="6588" y="12021"/>
                </a:cubicBezTo>
                <a:cubicBezTo>
                  <a:pt x="6588" y="11867"/>
                  <a:pt x="6550" y="11674"/>
                  <a:pt x="6511" y="11520"/>
                </a:cubicBezTo>
                <a:close/>
              </a:path>
            </a:pathLst>
          </a:custGeom>
          <a:solidFill>
            <a:srgbClr val="7051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4"/>
          <p:cNvSpPr/>
          <p:nvPr/>
        </p:nvSpPr>
        <p:spPr>
          <a:xfrm>
            <a:off x="8078415" y="4097596"/>
            <a:ext cx="170031" cy="267171"/>
          </a:xfrm>
          <a:custGeom>
            <a:rect b="b" l="l" r="r" t="t"/>
            <a:pathLst>
              <a:path extrusionOk="0" h="13562" w="8631">
                <a:moveTo>
                  <a:pt x="8630" y="11250"/>
                </a:moveTo>
                <a:cubicBezTo>
                  <a:pt x="8592" y="10942"/>
                  <a:pt x="8553" y="10672"/>
                  <a:pt x="8438" y="10403"/>
                </a:cubicBezTo>
                <a:lnTo>
                  <a:pt x="3969" y="1388"/>
                </a:lnTo>
                <a:cubicBezTo>
                  <a:pt x="3468" y="424"/>
                  <a:pt x="2273" y="1"/>
                  <a:pt x="1272" y="424"/>
                </a:cubicBezTo>
                <a:cubicBezTo>
                  <a:pt x="501" y="694"/>
                  <a:pt x="0" y="1465"/>
                  <a:pt x="0" y="2274"/>
                </a:cubicBezTo>
                <a:cubicBezTo>
                  <a:pt x="39" y="2582"/>
                  <a:pt x="116" y="2852"/>
                  <a:pt x="232" y="3121"/>
                </a:cubicBezTo>
                <a:lnTo>
                  <a:pt x="4701" y="12175"/>
                </a:lnTo>
                <a:cubicBezTo>
                  <a:pt x="5240" y="13138"/>
                  <a:pt x="6396" y="13562"/>
                  <a:pt x="7397" y="13138"/>
                </a:cubicBezTo>
                <a:cubicBezTo>
                  <a:pt x="8168" y="12791"/>
                  <a:pt x="8630" y="12059"/>
                  <a:pt x="8630" y="11250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4"/>
          <p:cNvSpPr/>
          <p:nvPr/>
        </p:nvSpPr>
        <p:spPr>
          <a:xfrm>
            <a:off x="7533961" y="4157956"/>
            <a:ext cx="253519" cy="207205"/>
          </a:xfrm>
          <a:custGeom>
            <a:rect b="b" l="l" r="r" t="t"/>
            <a:pathLst>
              <a:path extrusionOk="0" h="10518" w="12869">
                <a:moveTo>
                  <a:pt x="9286" y="655"/>
                </a:moveTo>
                <a:lnTo>
                  <a:pt x="849" y="6665"/>
                </a:lnTo>
                <a:cubicBezTo>
                  <a:pt x="309" y="7012"/>
                  <a:pt x="1" y="7629"/>
                  <a:pt x="1" y="8283"/>
                </a:cubicBezTo>
                <a:cubicBezTo>
                  <a:pt x="39" y="8746"/>
                  <a:pt x="194" y="9131"/>
                  <a:pt x="425" y="9478"/>
                </a:cubicBezTo>
                <a:cubicBezTo>
                  <a:pt x="1157" y="10364"/>
                  <a:pt x="2428" y="10518"/>
                  <a:pt x="3314" y="9863"/>
                </a:cubicBezTo>
                <a:lnTo>
                  <a:pt x="11751" y="3853"/>
                </a:lnTo>
                <a:cubicBezTo>
                  <a:pt x="12676" y="3198"/>
                  <a:pt x="12869" y="1888"/>
                  <a:pt x="12175" y="1002"/>
                </a:cubicBezTo>
                <a:cubicBezTo>
                  <a:pt x="11482" y="154"/>
                  <a:pt x="10210" y="0"/>
                  <a:pt x="9286" y="6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4"/>
          <p:cNvSpPr/>
          <p:nvPr/>
        </p:nvSpPr>
        <p:spPr>
          <a:xfrm>
            <a:off x="6880064" y="4516181"/>
            <a:ext cx="268688" cy="166997"/>
          </a:xfrm>
          <a:custGeom>
            <a:rect b="b" l="l" r="r" t="t"/>
            <a:pathLst>
              <a:path extrusionOk="0" h="8477" w="13639">
                <a:moveTo>
                  <a:pt x="2697" y="8091"/>
                </a:moveTo>
                <a:lnTo>
                  <a:pt x="12290" y="4277"/>
                </a:lnTo>
                <a:cubicBezTo>
                  <a:pt x="13099" y="4007"/>
                  <a:pt x="13638" y="3275"/>
                  <a:pt x="13600" y="2427"/>
                </a:cubicBezTo>
                <a:lnTo>
                  <a:pt x="13600" y="2273"/>
                </a:lnTo>
                <a:cubicBezTo>
                  <a:pt x="13638" y="2235"/>
                  <a:pt x="13638" y="2158"/>
                  <a:pt x="13638" y="2081"/>
                </a:cubicBezTo>
                <a:cubicBezTo>
                  <a:pt x="13638" y="1927"/>
                  <a:pt x="13600" y="1773"/>
                  <a:pt x="13561" y="1618"/>
                </a:cubicBezTo>
                <a:cubicBezTo>
                  <a:pt x="13215" y="540"/>
                  <a:pt x="12020" y="0"/>
                  <a:pt x="10980" y="424"/>
                </a:cubicBezTo>
                <a:lnTo>
                  <a:pt x="1387" y="4161"/>
                </a:lnTo>
                <a:cubicBezTo>
                  <a:pt x="578" y="4508"/>
                  <a:pt x="39" y="5278"/>
                  <a:pt x="0" y="6164"/>
                </a:cubicBezTo>
                <a:cubicBezTo>
                  <a:pt x="0" y="6357"/>
                  <a:pt x="39" y="6588"/>
                  <a:pt x="116" y="6819"/>
                </a:cubicBezTo>
                <a:cubicBezTo>
                  <a:pt x="462" y="7898"/>
                  <a:pt x="1657" y="8476"/>
                  <a:pt x="2697" y="8091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4"/>
          <p:cNvSpPr/>
          <p:nvPr/>
        </p:nvSpPr>
        <p:spPr>
          <a:xfrm>
            <a:off x="6988271" y="3861196"/>
            <a:ext cx="274007" cy="151808"/>
          </a:xfrm>
          <a:custGeom>
            <a:rect b="b" l="l" r="r" t="t"/>
            <a:pathLst>
              <a:path extrusionOk="0" h="7706" w="13909">
                <a:moveTo>
                  <a:pt x="13908" y="5356"/>
                </a:moveTo>
                <a:cubicBezTo>
                  <a:pt x="13908" y="4508"/>
                  <a:pt x="13369" y="3776"/>
                  <a:pt x="12522" y="3545"/>
                </a:cubicBezTo>
                <a:lnTo>
                  <a:pt x="2774" y="347"/>
                </a:lnTo>
                <a:cubicBezTo>
                  <a:pt x="1696" y="1"/>
                  <a:pt x="578" y="540"/>
                  <a:pt x="116" y="1542"/>
                </a:cubicBezTo>
                <a:cubicBezTo>
                  <a:pt x="39" y="1811"/>
                  <a:pt x="0" y="2081"/>
                  <a:pt x="0" y="2351"/>
                </a:cubicBezTo>
                <a:cubicBezTo>
                  <a:pt x="0" y="3198"/>
                  <a:pt x="578" y="3930"/>
                  <a:pt x="1387" y="4200"/>
                </a:cubicBezTo>
                <a:lnTo>
                  <a:pt x="11135" y="7321"/>
                </a:lnTo>
                <a:cubicBezTo>
                  <a:pt x="12213" y="7706"/>
                  <a:pt x="13369" y="7166"/>
                  <a:pt x="13793" y="6126"/>
                </a:cubicBezTo>
                <a:cubicBezTo>
                  <a:pt x="13870" y="5895"/>
                  <a:pt x="13908" y="5625"/>
                  <a:pt x="13908" y="5356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4"/>
          <p:cNvSpPr/>
          <p:nvPr/>
        </p:nvSpPr>
        <p:spPr>
          <a:xfrm>
            <a:off x="7512725" y="3723827"/>
            <a:ext cx="249717" cy="204171"/>
          </a:xfrm>
          <a:custGeom>
            <a:rect b="b" l="l" r="r" t="t"/>
            <a:pathLst>
              <a:path extrusionOk="0" h="10364" w="12676">
                <a:moveTo>
                  <a:pt x="11712" y="4161"/>
                </a:moveTo>
                <a:cubicBezTo>
                  <a:pt x="12290" y="3737"/>
                  <a:pt x="12675" y="3044"/>
                  <a:pt x="12675" y="2350"/>
                </a:cubicBezTo>
                <a:cubicBezTo>
                  <a:pt x="12675" y="1965"/>
                  <a:pt x="12598" y="1618"/>
                  <a:pt x="12406" y="1310"/>
                </a:cubicBezTo>
                <a:cubicBezTo>
                  <a:pt x="11828" y="309"/>
                  <a:pt x="10556" y="0"/>
                  <a:pt x="9593" y="655"/>
                </a:cubicBezTo>
                <a:lnTo>
                  <a:pt x="963" y="6242"/>
                </a:lnTo>
                <a:cubicBezTo>
                  <a:pt x="385" y="6627"/>
                  <a:pt x="0" y="7282"/>
                  <a:pt x="0" y="7975"/>
                </a:cubicBezTo>
                <a:cubicBezTo>
                  <a:pt x="0" y="8361"/>
                  <a:pt x="77" y="8707"/>
                  <a:pt x="270" y="9016"/>
                </a:cubicBezTo>
                <a:cubicBezTo>
                  <a:pt x="809" y="10017"/>
                  <a:pt x="2119" y="10364"/>
                  <a:pt x="3082" y="9747"/>
                </a:cubicBezTo>
                <a:close/>
              </a:path>
            </a:pathLst>
          </a:custGeom>
          <a:solidFill>
            <a:srgbClr val="6923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4"/>
          <p:cNvSpPr/>
          <p:nvPr/>
        </p:nvSpPr>
        <p:spPr>
          <a:xfrm>
            <a:off x="8737981" y="2465487"/>
            <a:ext cx="250485" cy="212524"/>
          </a:xfrm>
          <a:custGeom>
            <a:rect b="b" l="l" r="r" t="t"/>
            <a:pathLst>
              <a:path extrusionOk="0" h="10788" w="12715">
                <a:moveTo>
                  <a:pt x="11866" y="6935"/>
                </a:moveTo>
                <a:lnTo>
                  <a:pt x="3314" y="963"/>
                </a:lnTo>
                <a:cubicBezTo>
                  <a:pt x="1965" y="0"/>
                  <a:pt x="39" y="925"/>
                  <a:pt x="0" y="2620"/>
                </a:cubicBezTo>
                <a:cubicBezTo>
                  <a:pt x="39" y="3237"/>
                  <a:pt x="347" y="3853"/>
                  <a:pt x="848" y="4238"/>
                </a:cubicBezTo>
                <a:lnTo>
                  <a:pt x="9401" y="10133"/>
                </a:lnTo>
                <a:cubicBezTo>
                  <a:pt x="10325" y="10788"/>
                  <a:pt x="11558" y="10634"/>
                  <a:pt x="12290" y="9786"/>
                </a:cubicBezTo>
                <a:cubicBezTo>
                  <a:pt x="12560" y="9401"/>
                  <a:pt x="12714" y="9015"/>
                  <a:pt x="12714" y="8553"/>
                </a:cubicBezTo>
                <a:cubicBezTo>
                  <a:pt x="12714" y="7937"/>
                  <a:pt x="12406" y="7320"/>
                  <a:pt x="11866" y="6935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4"/>
          <p:cNvSpPr/>
          <p:nvPr/>
        </p:nvSpPr>
        <p:spPr>
          <a:xfrm>
            <a:off x="8248440" y="1271183"/>
            <a:ext cx="129803" cy="280843"/>
          </a:xfrm>
          <a:custGeom>
            <a:rect b="b" l="l" r="r" t="t"/>
            <a:pathLst>
              <a:path extrusionOk="0" h="14256" w="6589">
                <a:moveTo>
                  <a:pt x="4045" y="1773"/>
                </a:moveTo>
                <a:cubicBezTo>
                  <a:pt x="3776" y="694"/>
                  <a:pt x="2658" y="1"/>
                  <a:pt x="1580" y="270"/>
                </a:cubicBezTo>
                <a:cubicBezTo>
                  <a:pt x="694" y="424"/>
                  <a:pt x="39" y="1195"/>
                  <a:pt x="0" y="2081"/>
                </a:cubicBezTo>
                <a:lnTo>
                  <a:pt x="0" y="2197"/>
                </a:lnTo>
                <a:cubicBezTo>
                  <a:pt x="0" y="2351"/>
                  <a:pt x="0" y="2505"/>
                  <a:pt x="77" y="2697"/>
                </a:cubicBezTo>
                <a:lnTo>
                  <a:pt x="2466" y="12483"/>
                </a:lnTo>
                <a:cubicBezTo>
                  <a:pt x="2774" y="13562"/>
                  <a:pt x="3853" y="14255"/>
                  <a:pt x="4970" y="13986"/>
                </a:cubicBezTo>
                <a:cubicBezTo>
                  <a:pt x="5895" y="13832"/>
                  <a:pt x="6588" y="12984"/>
                  <a:pt x="6588" y="12021"/>
                </a:cubicBezTo>
                <a:cubicBezTo>
                  <a:pt x="6588" y="11867"/>
                  <a:pt x="6550" y="11674"/>
                  <a:pt x="6511" y="11520"/>
                </a:cubicBezTo>
                <a:close/>
              </a:path>
            </a:pathLst>
          </a:custGeom>
          <a:solidFill>
            <a:srgbClr val="7051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4"/>
          <p:cNvSpPr/>
          <p:nvPr/>
        </p:nvSpPr>
        <p:spPr>
          <a:xfrm>
            <a:off x="8991465" y="675396"/>
            <a:ext cx="170031" cy="267171"/>
          </a:xfrm>
          <a:custGeom>
            <a:rect b="b" l="l" r="r" t="t"/>
            <a:pathLst>
              <a:path extrusionOk="0" h="13562" w="8631">
                <a:moveTo>
                  <a:pt x="8630" y="11250"/>
                </a:moveTo>
                <a:cubicBezTo>
                  <a:pt x="8592" y="10942"/>
                  <a:pt x="8553" y="10672"/>
                  <a:pt x="8438" y="10403"/>
                </a:cubicBezTo>
                <a:lnTo>
                  <a:pt x="3969" y="1388"/>
                </a:lnTo>
                <a:cubicBezTo>
                  <a:pt x="3468" y="424"/>
                  <a:pt x="2273" y="1"/>
                  <a:pt x="1272" y="424"/>
                </a:cubicBezTo>
                <a:cubicBezTo>
                  <a:pt x="501" y="694"/>
                  <a:pt x="0" y="1465"/>
                  <a:pt x="0" y="2274"/>
                </a:cubicBezTo>
                <a:cubicBezTo>
                  <a:pt x="39" y="2582"/>
                  <a:pt x="116" y="2852"/>
                  <a:pt x="232" y="3121"/>
                </a:cubicBezTo>
                <a:lnTo>
                  <a:pt x="4701" y="12175"/>
                </a:lnTo>
                <a:cubicBezTo>
                  <a:pt x="5240" y="13138"/>
                  <a:pt x="6396" y="13562"/>
                  <a:pt x="7397" y="13138"/>
                </a:cubicBezTo>
                <a:cubicBezTo>
                  <a:pt x="8168" y="12791"/>
                  <a:pt x="8630" y="12059"/>
                  <a:pt x="8630" y="11250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4"/>
          <p:cNvSpPr/>
          <p:nvPr/>
        </p:nvSpPr>
        <p:spPr>
          <a:xfrm>
            <a:off x="8530761" y="972156"/>
            <a:ext cx="253519" cy="207205"/>
          </a:xfrm>
          <a:custGeom>
            <a:rect b="b" l="l" r="r" t="t"/>
            <a:pathLst>
              <a:path extrusionOk="0" h="10518" w="12869">
                <a:moveTo>
                  <a:pt x="9286" y="655"/>
                </a:moveTo>
                <a:lnTo>
                  <a:pt x="849" y="6665"/>
                </a:lnTo>
                <a:cubicBezTo>
                  <a:pt x="309" y="7012"/>
                  <a:pt x="1" y="7629"/>
                  <a:pt x="1" y="8283"/>
                </a:cubicBezTo>
                <a:cubicBezTo>
                  <a:pt x="39" y="8746"/>
                  <a:pt x="194" y="9131"/>
                  <a:pt x="425" y="9478"/>
                </a:cubicBezTo>
                <a:cubicBezTo>
                  <a:pt x="1157" y="10364"/>
                  <a:pt x="2428" y="10518"/>
                  <a:pt x="3314" y="9863"/>
                </a:cubicBezTo>
                <a:lnTo>
                  <a:pt x="11751" y="3853"/>
                </a:lnTo>
                <a:cubicBezTo>
                  <a:pt x="12676" y="3198"/>
                  <a:pt x="12869" y="1888"/>
                  <a:pt x="12175" y="1002"/>
                </a:cubicBezTo>
                <a:cubicBezTo>
                  <a:pt x="11482" y="154"/>
                  <a:pt x="10210" y="0"/>
                  <a:pt x="9286" y="6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4"/>
          <p:cNvSpPr/>
          <p:nvPr/>
        </p:nvSpPr>
        <p:spPr>
          <a:xfrm>
            <a:off x="7727789" y="1130781"/>
            <a:ext cx="268688" cy="166997"/>
          </a:xfrm>
          <a:custGeom>
            <a:rect b="b" l="l" r="r" t="t"/>
            <a:pathLst>
              <a:path extrusionOk="0" h="8477" w="13639">
                <a:moveTo>
                  <a:pt x="2697" y="8091"/>
                </a:moveTo>
                <a:lnTo>
                  <a:pt x="12290" y="4277"/>
                </a:lnTo>
                <a:cubicBezTo>
                  <a:pt x="13099" y="4007"/>
                  <a:pt x="13638" y="3275"/>
                  <a:pt x="13600" y="2427"/>
                </a:cubicBezTo>
                <a:lnTo>
                  <a:pt x="13600" y="2273"/>
                </a:lnTo>
                <a:cubicBezTo>
                  <a:pt x="13638" y="2235"/>
                  <a:pt x="13638" y="2158"/>
                  <a:pt x="13638" y="2081"/>
                </a:cubicBezTo>
                <a:cubicBezTo>
                  <a:pt x="13638" y="1927"/>
                  <a:pt x="13600" y="1773"/>
                  <a:pt x="13561" y="1618"/>
                </a:cubicBezTo>
                <a:cubicBezTo>
                  <a:pt x="13215" y="540"/>
                  <a:pt x="12020" y="0"/>
                  <a:pt x="10980" y="424"/>
                </a:cubicBezTo>
                <a:lnTo>
                  <a:pt x="1387" y="4161"/>
                </a:lnTo>
                <a:cubicBezTo>
                  <a:pt x="578" y="4508"/>
                  <a:pt x="39" y="5278"/>
                  <a:pt x="0" y="6164"/>
                </a:cubicBezTo>
                <a:cubicBezTo>
                  <a:pt x="0" y="6357"/>
                  <a:pt x="39" y="6588"/>
                  <a:pt x="116" y="6819"/>
                </a:cubicBezTo>
                <a:cubicBezTo>
                  <a:pt x="462" y="7898"/>
                  <a:pt x="1657" y="8476"/>
                  <a:pt x="2697" y="8091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4"/>
          <p:cNvSpPr/>
          <p:nvPr/>
        </p:nvSpPr>
        <p:spPr>
          <a:xfrm>
            <a:off x="7758147" y="1659017"/>
            <a:ext cx="250466" cy="204939"/>
          </a:xfrm>
          <a:custGeom>
            <a:rect b="b" l="l" r="r" t="t"/>
            <a:pathLst>
              <a:path extrusionOk="0" h="10403" w="12714">
                <a:moveTo>
                  <a:pt x="9632" y="617"/>
                </a:moveTo>
                <a:lnTo>
                  <a:pt x="963" y="6242"/>
                </a:lnTo>
                <a:cubicBezTo>
                  <a:pt x="385" y="6666"/>
                  <a:pt x="39" y="7320"/>
                  <a:pt x="0" y="8052"/>
                </a:cubicBezTo>
                <a:cubicBezTo>
                  <a:pt x="0" y="8399"/>
                  <a:pt x="116" y="8746"/>
                  <a:pt x="308" y="9054"/>
                </a:cubicBezTo>
                <a:cubicBezTo>
                  <a:pt x="809" y="10094"/>
                  <a:pt x="2119" y="10403"/>
                  <a:pt x="3082" y="9786"/>
                </a:cubicBezTo>
                <a:lnTo>
                  <a:pt x="11751" y="4123"/>
                </a:lnTo>
                <a:cubicBezTo>
                  <a:pt x="12329" y="3738"/>
                  <a:pt x="12714" y="3083"/>
                  <a:pt x="12714" y="2389"/>
                </a:cubicBezTo>
                <a:cubicBezTo>
                  <a:pt x="12675" y="2004"/>
                  <a:pt x="12598" y="1657"/>
                  <a:pt x="12406" y="1349"/>
                </a:cubicBezTo>
                <a:cubicBezTo>
                  <a:pt x="11866" y="347"/>
                  <a:pt x="10595" y="1"/>
                  <a:pt x="9632" y="617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4"/>
          <p:cNvSpPr/>
          <p:nvPr/>
        </p:nvSpPr>
        <p:spPr>
          <a:xfrm>
            <a:off x="1022054" y="2937127"/>
            <a:ext cx="201905" cy="254288"/>
          </a:xfrm>
          <a:custGeom>
            <a:rect b="b" l="l" r="r" t="t"/>
            <a:pathLst>
              <a:path extrusionOk="0" h="12908" w="10249">
                <a:moveTo>
                  <a:pt x="10248" y="10557"/>
                </a:moveTo>
                <a:cubicBezTo>
                  <a:pt x="10248" y="10095"/>
                  <a:pt x="10094" y="9633"/>
                  <a:pt x="9825" y="9286"/>
                </a:cubicBezTo>
                <a:lnTo>
                  <a:pt x="3583" y="1041"/>
                </a:lnTo>
                <a:cubicBezTo>
                  <a:pt x="2851" y="155"/>
                  <a:pt x="1541" y="1"/>
                  <a:pt x="694" y="733"/>
                </a:cubicBezTo>
                <a:cubicBezTo>
                  <a:pt x="270" y="1118"/>
                  <a:pt x="39" y="1658"/>
                  <a:pt x="0" y="2197"/>
                </a:cubicBezTo>
                <a:lnTo>
                  <a:pt x="0" y="2351"/>
                </a:lnTo>
                <a:cubicBezTo>
                  <a:pt x="0" y="2813"/>
                  <a:pt x="154" y="3276"/>
                  <a:pt x="424" y="3622"/>
                </a:cubicBezTo>
                <a:lnTo>
                  <a:pt x="6627" y="11829"/>
                </a:lnTo>
                <a:cubicBezTo>
                  <a:pt x="7320" y="12792"/>
                  <a:pt x="8669" y="12907"/>
                  <a:pt x="9516" y="12137"/>
                </a:cubicBezTo>
                <a:cubicBezTo>
                  <a:pt x="9979" y="11713"/>
                  <a:pt x="10248" y="11135"/>
                  <a:pt x="10248" y="10557"/>
                </a:cubicBezTo>
                <a:close/>
              </a:path>
            </a:pathLst>
          </a:custGeom>
          <a:solidFill>
            <a:srgbClr val="7051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4"/>
          <p:cNvSpPr/>
          <p:nvPr/>
        </p:nvSpPr>
        <p:spPr>
          <a:xfrm>
            <a:off x="430049" y="3033519"/>
            <a:ext cx="249717" cy="205707"/>
          </a:xfrm>
          <a:custGeom>
            <a:rect b="b" l="l" r="r" t="t"/>
            <a:pathLst>
              <a:path extrusionOk="0" h="10442" w="12676">
                <a:moveTo>
                  <a:pt x="11790" y="6512"/>
                </a:moveTo>
                <a:lnTo>
                  <a:pt x="3276" y="617"/>
                </a:lnTo>
                <a:cubicBezTo>
                  <a:pt x="2312" y="1"/>
                  <a:pt x="1080" y="193"/>
                  <a:pt x="386" y="1041"/>
                </a:cubicBezTo>
                <a:cubicBezTo>
                  <a:pt x="116" y="1388"/>
                  <a:pt x="1" y="1812"/>
                  <a:pt x="1" y="2235"/>
                </a:cubicBezTo>
                <a:cubicBezTo>
                  <a:pt x="1" y="2890"/>
                  <a:pt x="309" y="3507"/>
                  <a:pt x="848" y="3853"/>
                </a:cubicBezTo>
                <a:lnTo>
                  <a:pt x="9324" y="9748"/>
                </a:lnTo>
                <a:cubicBezTo>
                  <a:pt x="10249" y="10441"/>
                  <a:pt x="11559" y="10249"/>
                  <a:pt x="12214" y="9324"/>
                </a:cubicBezTo>
                <a:cubicBezTo>
                  <a:pt x="12522" y="9016"/>
                  <a:pt x="12676" y="8592"/>
                  <a:pt x="12637" y="8130"/>
                </a:cubicBezTo>
                <a:cubicBezTo>
                  <a:pt x="12676" y="7475"/>
                  <a:pt x="12329" y="6858"/>
                  <a:pt x="11790" y="65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4"/>
          <p:cNvSpPr/>
          <p:nvPr/>
        </p:nvSpPr>
        <p:spPr>
          <a:xfrm>
            <a:off x="510504" y="2625197"/>
            <a:ext cx="249717" cy="131320"/>
          </a:xfrm>
          <a:custGeom>
            <a:rect b="b" l="l" r="r" t="t"/>
            <a:pathLst>
              <a:path extrusionOk="0" h="6666" w="12676">
                <a:moveTo>
                  <a:pt x="848" y="6473"/>
                </a:moveTo>
                <a:cubicBezTo>
                  <a:pt x="1233" y="6666"/>
                  <a:pt x="1657" y="6666"/>
                  <a:pt x="2081" y="6512"/>
                </a:cubicBezTo>
                <a:lnTo>
                  <a:pt x="11559" y="3198"/>
                </a:lnTo>
                <a:cubicBezTo>
                  <a:pt x="12213" y="2967"/>
                  <a:pt x="12676" y="2351"/>
                  <a:pt x="12637" y="1619"/>
                </a:cubicBezTo>
                <a:cubicBezTo>
                  <a:pt x="12637" y="1503"/>
                  <a:pt x="12599" y="1349"/>
                  <a:pt x="12599" y="1157"/>
                </a:cubicBezTo>
                <a:cubicBezTo>
                  <a:pt x="12445" y="771"/>
                  <a:pt x="12175" y="425"/>
                  <a:pt x="11790" y="193"/>
                </a:cubicBezTo>
                <a:cubicBezTo>
                  <a:pt x="11404" y="39"/>
                  <a:pt x="10981" y="1"/>
                  <a:pt x="10595" y="116"/>
                </a:cubicBezTo>
                <a:lnTo>
                  <a:pt x="1118" y="3468"/>
                </a:lnTo>
                <a:cubicBezTo>
                  <a:pt x="424" y="3699"/>
                  <a:pt x="1" y="4316"/>
                  <a:pt x="1" y="5009"/>
                </a:cubicBezTo>
                <a:cubicBezTo>
                  <a:pt x="1" y="5163"/>
                  <a:pt x="1" y="5317"/>
                  <a:pt x="78" y="5510"/>
                </a:cubicBezTo>
                <a:cubicBezTo>
                  <a:pt x="193" y="5895"/>
                  <a:pt x="463" y="6242"/>
                  <a:pt x="848" y="6473"/>
                </a:cubicBezTo>
                <a:close/>
              </a:path>
            </a:pathLst>
          </a:custGeom>
          <a:solidFill>
            <a:srgbClr val="7051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4"/>
          <p:cNvSpPr/>
          <p:nvPr/>
        </p:nvSpPr>
        <p:spPr>
          <a:xfrm>
            <a:off x="1223950" y="918266"/>
            <a:ext cx="141190" cy="276273"/>
          </a:xfrm>
          <a:custGeom>
            <a:rect b="b" l="l" r="r" t="t"/>
            <a:pathLst>
              <a:path extrusionOk="0" h="14024" w="7167">
                <a:moveTo>
                  <a:pt x="1503" y="13716"/>
                </a:moveTo>
                <a:cubicBezTo>
                  <a:pt x="2582" y="14024"/>
                  <a:pt x="3699" y="13407"/>
                  <a:pt x="4046" y="12367"/>
                </a:cubicBezTo>
                <a:lnTo>
                  <a:pt x="7051" y="2813"/>
                </a:lnTo>
                <a:cubicBezTo>
                  <a:pt x="7128" y="2620"/>
                  <a:pt x="7166" y="2427"/>
                  <a:pt x="7166" y="2235"/>
                </a:cubicBezTo>
                <a:cubicBezTo>
                  <a:pt x="7166" y="1310"/>
                  <a:pt x="6550" y="540"/>
                  <a:pt x="5664" y="309"/>
                </a:cubicBezTo>
                <a:cubicBezTo>
                  <a:pt x="4585" y="0"/>
                  <a:pt x="3429" y="578"/>
                  <a:pt x="3082" y="1657"/>
                </a:cubicBezTo>
                <a:lnTo>
                  <a:pt x="77" y="11173"/>
                </a:lnTo>
                <a:cubicBezTo>
                  <a:pt x="0" y="11366"/>
                  <a:pt x="0" y="11558"/>
                  <a:pt x="0" y="11789"/>
                </a:cubicBezTo>
                <a:cubicBezTo>
                  <a:pt x="0" y="12675"/>
                  <a:pt x="617" y="13484"/>
                  <a:pt x="1503" y="13716"/>
                </a:cubicBezTo>
                <a:close/>
              </a:path>
            </a:pathLst>
          </a:custGeom>
          <a:solidFill>
            <a:srgbClr val="7051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4"/>
          <p:cNvSpPr/>
          <p:nvPr/>
        </p:nvSpPr>
        <p:spPr>
          <a:xfrm>
            <a:off x="8675046" y="4304821"/>
            <a:ext cx="274007" cy="151808"/>
          </a:xfrm>
          <a:custGeom>
            <a:rect b="b" l="l" r="r" t="t"/>
            <a:pathLst>
              <a:path extrusionOk="0" h="7706" w="13909">
                <a:moveTo>
                  <a:pt x="13908" y="5356"/>
                </a:moveTo>
                <a:cubicBezTo>
                  <a:pt x="13908" y="4508"/>
                  <a:pt x="13369" y="3776"/>
                  <a:pt x="12522" y="3545"/>
                </a:cubicBezTo>
                <a:lnTo>
                  <a:pt x="2774" y="347"/>
                </a:lnTo>
                <a:cubicBezTo>
                  <a:pt x="1696" y="1"/>
                  <a:pt x="578" y="540"/>
                  <a:pt x="116" y="1542"/>
                </a:cubicBezTo>
                <a:cubicBezTo>
                  <a:pt x="39" y="1811"/>
                  <a:pt x="0" y="2081"/>
                  <a:pt x="0" y="2351"/>
                </a:cubicBezTo>
                <a:cubicBezTo>
                  <a:pt x="0" y="3198"/>
                  <a:pt x="578" y="3930"/>
                  <a:pt x="1387" y="4200"/>
                </a:cubicBezTo>
                <a:lnTo>
                  <a:pt x="11135" y="7321"/>
                </a:lnTo>
                <a:cubicBezTo>
                  <a:pt x="12213" y="7706"/>
                  <a:pt x="13369" y="7166"/>
                  <a:pt x="13793" y="6126"/>
                </a:cubicBezTo>
                <a:cubicBezTo>
                  <a:pt x="13870" y="5895"/>
                  <a:pt x="13908" y="5625"/>
                  <a:pt x="13908" y="5356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10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5"/>
          <p:cNvSpPr txBox="1"/>
          <p:nvPr>
            <p:ph idx="1" type="subTitle"/>
          </p:nvPr>
        </p:nvSpPr>
        <p:spPr>
          <a:xfrm flipH="1">
            <a:off x="307801" y="2791977"/>
            <a:ext cx="36225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9" name="Google Shape;759;p25"/>
          <p:cNvSpPr txBox="1"/>
          <p:nvPr>
            <p:ph type="title"/>
          </p:nvPr>
        </p:nvSpPr>
        <p:spPr>
          <a:xfrm>
            <a:off x="307575" y="1785400"/>
            <a:ext cx="3622500" cy="11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0" name="Google Shape;760;p25"/>
          <p:cNvSpPr txBox="1"/>
          <p:nvPr>
            <p:ph idx="2" type="title"/>
          </p:nvPr>
        </p:nvSpPr>
        <p:spPr>
          <a:xfrm>
            <a:off x="1569900" y="355650"/>
            <a:ext cx="60042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761" name="Google Shape;761;p25"/>
          <p:cNvGrpSpPr/>
          <p:nvPr/>
        </p:nvGrpSpPr>
        <p:grpSpPr>
          <a:xfrm>
            <a:off x="-343881" y="4134170"/>
            <a:ext cx="1659920" cy="1009321"/>
            <a:chOff x="-181956" y="-148580"/>
            <a:chExt cx="1659920" cy="1009321"/>
          </a:xfrm>
        </p:grpSpPr>
        <p:sp>
          <p:nvSpPr>
            <p:cNvPr id="762" name="Google Shape;762;p25"/>
            <p:cNvSpPr/>
            <p:nvPr/>
          </p:nvSpPr>
          <p:spPr>
            <a:xfrm>
              <a:off x="539643" y="29860"/>
              <a:ext cx="175130" cy="22056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817935" y="-148580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-18417" y="29842"/>
              <a:ext cx="216601" cy="113905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659950" y="622960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291420" y="681015"/>
              <a:ext cx="219899" cy="179726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-181956" y="423581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272998" y="304417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817923" y="237855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1199272" y="555245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1250500" y="47972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1240294" y="327944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10_1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6"/>
          <p:cNvSpPr txBox="1"/>
          <p:nvPr>
            <p:ph idx="1" type="subTitle"/>
          </p:nvPr>
        </p:nvSpPr>
        <p:spPr>
          <a:xfrm flipH="1">
            <a:off x="5406375" y="2789425"/>
            <a:ext cx="30069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5" name="Google Shape;775;p26"/>
          <p:cNvSpPr txBox="1"/>
          <p:nvPr>
            <p:ph type="title"/>
          </p:nvPr>
        </p:nvSpPr>
        <p:spPr>
          <a:xfrm>
            <a:off x="5406425" y="2154950"/>
            <a:ext cx="30069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6" name="Google Shape;776;p26"/>
          <p:cNvSpPr txBox="1"/>
          <p:nvPr>
            <p:ph idx="2" type="title"/>
          </p:nvPr>
        </p:nvSpPr>
        <p:spPr>
          <a:xfrm>
            <a:off x="1569900" y="355650"/>
            <a:ext cx="60042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777" name="Google Shape;777;p26"/>
          <p:cNvGrpSpPr/>
          <p:nvPr/>
        </p:nvGrpSpPr>
        <p:grpSpPr>
          <a:xfrm rot="5400000">
            <a:off x="7873394" y="-133030"/>
            <a:ext cx="1659920" cy="1009321"/>
            <a:chOff x="-181956" y="-148580"/>
            <a:chExt cx="1659920" cy="1009321"/>
          </a:xfrm>
        </p:grpSpPr>
        <p:sp>
          <p:nvSpPr>
            <p:cNvPr id="778" name="Google Shape;778;p26"/>
            <p:cNvSpPr/>
            <p:nvPr/>
          </p:nvSpPr>
          <p:spPr>
            <a:xfrm>
              <a:off x="539643" y="29860"/>
              <a:ext cx="175130" cy="22056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817935" y="-148580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-18417" y="29842"/>
              <a:ext cx="216601" cy="113905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659950" y="622960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291420" y="681015"/>
              <a:ext cx="219899" cy="179726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-181956" y="423581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272998" y="304417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817923" y="237855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1079022" y="681658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1250500" y="47972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1240294" y="327944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7"/>
          <p:cNvSpPr txBox="1"/>
          <p:nvPr>
            <p:ph idx="1" type="body"/>
          </p:nvPr>
        </p:nvSpPr>
        <p:spPr>
          <a:xfrm>
            <a:off x="800369" y="1347775"/>
            <a:ext cx="36366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SemiBold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791" name="Google Shape;791;p27"/>
          <p:cNvSpPr txBox="1"/>
          <p:nvPr>
            <p:ph type="title"/>
          </p:nvPr>
        </p:nvSpPr>
        <p:spPr>
          <a:xfrm>
            <a:off x="1569900" y="355650"/>
            <a:ext cx="60042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2" name="Google Shape;792;p27"/>
          <p:cNvSpPr txBox="1"/>
          <p:nvPr>
            <p:ph idx="2" type="body"/>
          </p:nvPr>
        </p:nvSpPr>
        <p:spPr>
          <a:xfrm>
            <a:off x="4707031" y="1347775"/>
            <a:ext cx="36366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SemiBold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8"/>
          <p:cNvSpPr/>
          <p:nvPr/>
        </p:nvSpPr>
        <p:spPr>
          <a:xfrm rot="10800000">
            <a:off x="3029781" y="-136068"/>
            <a:ext cx="6625744" cy="5415643"/>
          </a:xfrm>
          <a:custGeom>
            <a:rect b="b" l="l" r="r" t="t"/>
            <a:pathLst>
              <a:path extrusionOk="0" h="208816" w="255475">
                <a:moveTo>
                  <a:pt x="0" y="0"/>
                </a:moveTo>
                <a:lnTo>
                  <a:pt x="0" y="208816"/>
                </a:lnTo>
                <a:lnTo>
                  <a:pt x="214935" y="206521"/>
                </a:lnTo>
                <a:cubicBezTo>
                  <a:pt x="214935" y="206521"/>
                  <a:pt x="211814" y="140740"/>
                  <a:pt x="230997" y="103261"/>
                </a:cubicBezTo>
                <a:cubicBezTo>
                  <a:pt x="255474" y="55470"/>
                  <a:pt x="248590" y="0"/>
                  <a:pt x="248590" y="0"/>
                </a:cubicBezTo>
                <a:close/>
              </a:path>
            </a:pathLst>
          </a:custGeom>
          <a:solidFill>
            <a:srgbClr val="F5E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8"/>
          <p:cNvSpPr txBox="1"/>
          <p:nvPr>
            <p:ph idx="1" type="subTitle"/>
          </p:nvPr>
        </p:nvSpPr>
        <p:spPr>
          <a:xfrm>
            <a:off x="4569838" y="1659413"/>
            <a:ext cx="38961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6" name="Google Shape;796;p28"/>
          <p:cNvSpPr txBox="1"/>
          <p:nvPr/>
        </p:nvSpPr>
        <p:spPr>
          <a:xfrm>
            <a:off x="5274200" y="3530050"/>
            <a:ext cx="31917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7" name="Google Shape;797;p28"/>
          <p:cNvSpPr txBox="1"/>
          <p:nvPr>
            <p:ph type="title"/>
          </p:nvPr>
        </p:nvSpPr>
        <p:spPr>
          <a:xfrm>
            <a:off x="3795838" y="677013"/>
            <a:ext cx="46701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798" name="Google Shape;798;p28"/>
          <p:cNvGrpSpPr/>
          <p:nvPr/>
        </p:nvGrpSpPr>
        <p:grpSpPr>
          <a:xfrm>
            <a:off x="7163105" y="-824571"/>
            <a:ext cx="2781549" cy="3349982"/>
            <a:chOff x="-632995" y="-757259"/>
            <a:chExt cx="2781549" cy="3349982"/>
          </a:xfrm>
        </p:grpSpPr>
        <p:sp>
          <p:nvSpPr>
            <p:cNvPr id="799" name="Google Shape;799;p28"/>
            <p:cNvSpPr/>
            <p:nvPr/>
          </p:nvSpPr>
          <p:spPr>
            <a:xfrm rot="655752">
              <a:off x="-482632" y="-166315"/>
              <a:ext cx="124483" cy="277807"/>
            </a:xfrm>
            <a:custGeom>
              <a:rect b="b" l="l" r="r" t="t"/>
              <a:pathLst>
                <a:path extrusionOk="0" h="14102" w="6319">
                  <a:moveTo>
                    <a:pt x="4701" y="194"/>
                  </a:moveTo>
                  <a:cubicBezTo>
                    <a:pt x="3622" y="1"/>
                    <a:pt x="2543" y="656"/>
                    <a:pt x="2235" y="1696"/>
                  </a:cubicBezTo>
                  <a:lnTo>
                    <a:pt x="0" y="11443"/>
                  </a:lnTo>
                  <a:lnTo>
                    <a:pt x="0" y="11867"/>
                  </a:lnTo>
                  <a:cubicBezTo>
                    <a:pt x="0" y="12830"/>
                    <a:pt x="655" y="13678"/>
                    <a:pt x="1619" y="13870"/>
                  </a:cubicBezTo>
                  <a:cubicBezTo>
                    <a:pt x="2697" y="14102"/>
                    <a:pt x="3815" y="13408"/>
                    <a:pt x="4084" y="12329"/>
                  </a:cubicBezTo>
                  <a:lnTo>
                    <a:pt x="6280" y="2582"/>
                  </a:lnTo>
                  <a:cubicBezTo>
                    <a:pt x="6319" y="2467"/>
                    <a:pt x="6319" y="2313"/>
                    <a:pt x="6319" y="2158"/>
                  </a:cubicBezTo>
                  <a:cubicBezTo>
                    <a:pt x="6319" y="1195"/>
                    <a:pt x="5625" y="386"/>
                    <a:pt x="4701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 rot="655752">
              <a:off x="1754600" y="-338539"/>
              <a:ext cx="258836" cy="176865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 rot="655752">
              <a:off x="376700" y="-602177"/>
              <a:ext cx="259584" cy="179879"/>
            </a:xfrm>
            <a:custGeom>
              <a:rect b="b" l="l" r="r" t="t"/>
              <a:pathLst>
                <a:path extrusionOk="0" h="9131" w="13177">
                  <a:moveTo>
                    <a:pt x="2967" y="8553"/>
                  </a:moveTo>
                  <a:lnTo>
                    <a:pt x="12020" y="4200"/>
                  </a:lnTo>
                  <a:cubicBezTo>
                    <a:pt x="12714" y="3891"/>
                    <a:pt x="13176" y="3159"/>
                    <a:pt x="13138" y="2389"/>
                  </a:cubicBezTo>
                  <a:cubicBezTo>
                    <a:pt x="13099" y="2042"/>
                    <a:pt x="13022" y="1695"/>
                    <a:pt x="12907" y="1426"/>
                  </a:cubicBezTo>
                  <a:cubicBezTo>
                    <a:pt x="12367" y="424"/>
                    <a:pt x="11211" y="0"/>
                    <a:pt x="10171" y="463"/>
                  </a:cubicBezTo>
                  <a:lnTo>
                    <a:pt x="1156" y="4777"/>
                  </a:lnTo>
                  <a:cubicBezTo>
                    <a:pt x="463" y="5124"/>
                    <a:pt x="0" y="5818"/>
                    <a:pt x="0" y="6627"/>
                  </a:cubicBezTo>
                  <a:cubicBezTo>
                    <a:pt x="39" y="8129"/>
                    <a:pt x="1580" y="9131"/>
                    <a:pt x="2967" y="8553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 rot="655752">
              <a:off x="1299065" y="-154550"/>
              <a:ext cx="201903" cy="25428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 rot="655752">
              <a:off x="1440407" y="878113"/>
              <a:ext cx="250483" cy="212522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 rot="655752">
              <a:off x="703671" y="-167174"/>
              <a:ext cx="249715" cy="205705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 rot="655752">
              <a:off x="1233812" y="2302125"/>
              <a:ext cx="129802" cy="280840"/>
            </a:xfrm>
            <a:custGeom>
              <a:rect b="b" l="l" r="r" t="t"/>
              <a:pathLst>
                <a:path extrusionOk="0" h="14256" w="6589">
                  <a:moveTo>
                    <a:pt x="4045" y="1773"/>
                  </a:moveTo>
                  <a:cubicBezTo>
                    <a:pt x="3776" y="694"/>
                    <a:pt x="2658" y="1"/>
                    <a:pt x="1580" y="270"/>
                  </a:cubicBezTo>
                  <a:cubicBezTo>
                    <a:pt x="694" y="424"/>
                    <a:pt x="39" y="1195"/>
                    <a:pt x="0" y="2081"/>
                  </a:cubicBezTo>
                  <a:lnTo>
                    <a:pt x="0" y="2197"/>
                  </a:lnTo>
                  <a:cubicBezTo>
                    <a:pt x="0" y="2351"/>
                    <a:pt x="0" y="2505"/>
                    <a:pt x="77" y="2697"/>
                  </a:cubicBezTo>
                  <a:lnTo>
                    <a:pt x="2466" y="12483"/>
                  </a:lnTo>
                  <a:cubicBezTo>
                    <a:pt x="2774" y="13562"/>
                    <a:pt x="3853" y="14255"/>
                    <a:pt x="4970" y="13986"/>
                  </a:cubicBezTo>
                  <a:cubicBezTo>
                    <a:pt x="5895" y="13832"/>
                    <a:pt x="6588" y="12984"/>
                    <a:pt x="6588" y="12021"/>
                  </a:cubicBezTo>
                  <a:cubicBezTo>
                    <a:pt x="6588" y="11867"/>
                    <a:pt x="6550" y="11674"/>
                    <a:pt x="6511" y="11520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 rot="655752">
              <a:off x="1383481" y="321061"/>
              <a:ext cx="170029" cy="267169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 rot="655752">
              <a:off x="867139" y="-552176"/>
              <a:ext cx="249715" cy="131319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 rot="655752">
              <a:off x="879777" y="533560"/>
              <a:ext cx="253517" cy="207203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 rot="655752">
              <a:off x="955214" y="1338102"/>
              <a:ext cx="222411" cy="245932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 rot="655752">
              <a:off x="61048" y="-81627"/>
              <a:ext cx="81991" cy="301328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 rot="655752">
              <a:off x="64938" y="538872"/>
              <a:ext cx="268686" cy="166995"/>
            </a:xfrm>
            <a:custGeom>
              <a:rect b="b" l="l" r="r" t="t"/>
              <a:pathLst>
                <a:path extrusionOk="0" h="8477" w="13639">
                  <a:moveTo>
                    <a:pt x="2697" y="8091"/>
                  </a:moveTo>
                  <a:lnTo>
                    <a:pt x="12290" y="4277"/>
                  </a:lnTo>
                  <a:cubicBezTo>
                    <a:pt x="13099" y="4007"/>
                    <a:pt x="13638" y="3275"/>
                    <a:pt x="13600" y="2427"/>
                  </a:cubicBezTo>
                  <a:lnTo>
                    <a:pt x="13600" y="2273"/>
                  </a:lnTo>
                  <a:cubicBezTo>
                    <a:pt x="13638" y="2235"/>
                    <a:pt x="13638" y="2158"/>
                    <a:pt x="13638" y="2081"/>
                  </a:cubicBezTo>
                  <a:cubicBezTo>
                    <a:pt x="13638" y="1927"/>
                    <a:pt x="13600" y="1773"/>
                    <a:pt x="13561" y="1618"/>
                  </a:cubicBezTo>
                  <a:cubicBezTo>
                    <a:pt x="13215" y="540"/>
                    <a:pt x="12020" y="0"/>
                    <a:pt x="10980" y="424"/>
                  </a:cubicBezTo>
                  <a:lnTo>
                    <a:pt x="1387" y="4161"/>
                  </a:lnTo>
                  <a:cubicBezTo>
                    <a:pt x="578" y="4508"/>
                    <a:pt x="39" y="5278"/>
                    <a:pt x="0" y="6164"/>
                  </a:cubicBezTo>
                  <a:cubicBezTo>
                    <a:pt x="0" y="6357"/>
                    <a:pt x="39" y="6588"/>
                    <a:pt x="116" y="6819"/>
                  </a:cubicBezTo>
                  <a:cubicBezTo>
                    <a:pt x="462" y="7898"/>
                    <a:pt x="1657" y="8476"/>
                    <a:pt x="2697" y="8091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 rot="655752">
              <a:off x="-613938" y="-736624"/>
              <a:ext cx="239097" cy="223908"/>
            </a:xfrm>
            <a:custGeom>
              <a:rect b="b" l="l" r="r" t="t"/>
              <a:pathLst>
                <a:path extrusionOk="0" h="11366" w="12137">
                  <a:moveTo>
                    <a:pt x="3777" y="732"/>
                  </a:moveTo>
                  <a:cubicBezTo>
                    <a:pt x="2929" y="0"/>
                    <a:pt x="1696" y="0"/>
                    <a:pt x="887" y="732"/>
                  </a:cubicBezTo>
                  <a:cubicBezTo>
                    <a:pt x="1" y="1503"/>
                    <a:pt x="1" y="2851"/>
                    <a:pt x="887" y="3622"/>
                  </a:cubicBezTo>
                  <a:lnTo>
                    <a:pt x="8400" y="10672"/>
                  </a:lnTo>
                  <a:cubicBezTo>
                    <a:pt x="9247" y="11366"/>
                    <a:pt x="10480" y="11366"/>
                    <a:pt x="11289" y="10672"/>
                  </a:cubicBezTo>
                  <a:cubicBezTo>
                    <a:pt x="12137" y="9863"/>
                    <a:pt x="12137" y="8553"/>
                    <a:pt x="11289" y="7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 rot="655752">
              <a:off x="405296" y="141152"/>
              <a:ext cx="274005" cy="151807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 rot="655752">
              <a:off x="941558" y="102929"/>
              <a:ext cx="249715" cy="204169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 rot="655752">
              <a:off x="1545040" y="1510489"/>
              <a:ext cx="207222" cy="249715"/>
            </a:xfrm>
            <a:custGeom>
              <a:rect b="b" l="l" r="r" t="t"/>
              <a:pathLst>
                <a:path extrusionOk="0" h="12676" w="10519">
                  <a:moveTo>
                    <a:pt x="9710" y="463"/>
                  </a:moveTo>
                  <a:cubicBezTo>
                    <a:pt x="9324" y="155"/>
                    <a:pt x="8785" y="1"/>
                    <a:pt x="8284" y="39"/>
                  </a:cubicBezTo>
                  <a:cubicBezTo>
                    <a:pt x="7706" y="155"/>
                    <a:pt x="7205" y="424"/>
                    <a:pt x="6897" y="887"/>
                  </a:cubicBezTo>
                  <a:lnTo>
                    <a:pt x="425" y="9324"/>
                  </a:lnTo>
                  <a:cubicBezTo>
                    <a:pt x="194" y="9709"/>
                    <a:pt x="39" y="10133"/>
                    <a:pt x="1" y="10595"/>
                  </a:cubicBezTo>
                  <a:cubicBezTo>
                    <a:pt x="39" y="11212"/>
                    <a:pt x="309" y="11828"/>
                    <a:pt x="810" y="12213"/>
                  </a:cubicBezTo>
                  <a:cubicBezTo>
                    <a:pt x="1195" y="12522"/>
                    <a:pt x="1735" y="12676"/>
                    <a:pt x="2235" y="12560"/>
                  </a:cubicBezTo>
                  <a:cubicBezTo>
                    <a:pt x="2775" y="12483"/>
                    <a:pt x="3276" y="12213"/>
                    <a:pt x="3622" y="11790"/>
                  </a:cubicBezTo>
                  <a:lnTo>
                    <a:pt x="10095" y="3352"/>
                  </a:lnTo>
                  <a:cubicBezTo>
                    <a:pt x="10326" y="2967"/>
                    <a:pt x="10480" y="2505"/>
                    <a:pt x="10519" y="2043"/>
                  </a:cubicBezTo>
                  <a:cubicBezTo>
                    <a:pt x="10480" y="1426"/>
                    <a:pt x="10210" y="848"/>
                    <a:pt x="9710" y="463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 rot="655752">
              <a:off x="1876691" y="625879"/>
              <a:ext cx="263386" cy="114613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 rot="655752">
              <a:off x="1446379" y="1917666"/>
              <a:ext cx="170009" cy="267917"/>
            </a:xfrm>
            <a:custGeom>
              <a:rect b="b" l="l" r="r" t="t"/>
              <a:pathLst>
                <a:path extrusionOk="0" h="13600" w="8630">
                  <a:moveTo>
                    <a:pt x="8437" y="10479"/>
                  </a:moveTo>
                  <a:lnTo>
                    <a:pt x="4007" y="1464"/>
                  </a:lnTo>
                  <a:cubicBezTo>
                    <a:pt x="3506" y="424"/>
                    <a:pt x="2312" y="0"/>
                    <a:pt x="1271" y="501"/>
                  </a:cubicBezTo>
                  <a:cubicBezTo>
                    <a:pt x="539" y="809"/>
                    <a:pt x="77" y="1503"/>
                    <a:pt x="0" y="2312"/>
                  </a:cubicBezTo>
                  <a:cubicBezTo>
                    <a:pt x="39" y="2581"/>
                    <a:pt x="116" y="2890"/>
                    <a:pt x="270" y="3159"/>
                  </a:cubicBezTo>
                  <a:lnTo>
                    <a:pt x="4700" y="12174"/>
                  </a:lnTo>
                  <a:cubicBezTo>
                    <a:pt x="5201" y="13176"/>
                    <a:pt x="6395" y="13600"/>
                    <a:pt x="7436" y="13137"/>
                  </a:cubicBezTo>
                  <a:cubicBezTo>
                    <a:pt x="8168" y="12829"/>
                    <a:pt x="8630" y="12136"/>
                    <a:pt x="8630" y="11327"/>
                  </a:cubicBezTo>
                  <a:cubicBezTo>
                    <a:pt x="8630" y="11288"/>
                    <a:pt x="8630" y="11211"/>
                    <a:pt x="8630" y="11173"/>
                  </a:cubicBezTo>
                  <a:cubicBezTo>
                    <a:pt x="8630" y="10941"/>
                    <a:pt x="8553" y="10710"/>
                    <a:pt x="8437" y="10479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text">
  <p:cSld name="SECTION_HEADER_1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9"/>
          <p:cNvSpPr txBox="1"/>
          <p:nvPr>
            <p:ph type="title"/>
          </p:nvPr>
        </p:nvSpPr>
        <p:spPr>
          <a:xfrm>
            <a:off x="5200850" y="708375"/>
            <a:ext cx="3223200" cy="24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0" name="Google Shape;820;p29"/>
          <p:cNvSpPr txBox="1"/>
          <p:nvPr>
            <p:ph idx="1" type="subTitle"/>
          </p:nvPr>
        </p:nvSpPr>
        <p:spPr>
          <a:xfrm flipH="1">
            <a:off x="5301000" y="3359025"/>
            <a:ext cx="3123000" cy="1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821" name="Google Shape;821;p29"/>
          <p:cNvGrpSpPr/>
          <p:nvPr/>
        </p:nvGrpSpPr>
        <p:grpSpPr>
          <a:xfrm>
            <a:off x="-343881" y="4134170"/>
            <a:ext cx="1659920" cy="1009321"/>
            <a:chOff x="-181956" y="-148580"/>
            <a:chExt cx="1659920" cy="1009321"/>
          </a:xfrm>
        </p:grpSpPr>
        <p:sp>
          <p:nvSpPr>
            <p:cNvPr id="822" name="Google Shape;822;p29"/>
            <p:cNvSpPr/>
            <p:nvPr/>
          </p:nvSpPr>
          <p:spPr>
            <a:xfrm>
              <a:off x="539643" y="29860"/>
              <a:ext cx="175130" cy="22056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817935" y="-148580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-18417" y="29842"/>
              <a:ext cx="216601" cy="113905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659950" y="622960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291420" y="681015"/>
              <a:ext cx="219899" cy="179726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-181956" y="423581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272998" y="304417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817923" y="237855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1199272" y="555245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1250500" y="47972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1240294" y="327944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29"/>
          <p:cNvGrpSpPr/>
          <p:nvPr/>
        </p:nvGrpSpPr>
        <p:grpSpPr>
          <a:xfrm>
            <a:off x="7484069" y="-5"/>
            <a:ext cx="1659920" cy="1009321"/>
            <a:chOff x="-181956" y="-148580"/>
            <a:chExt cx="1659920" cy="1009321"/>
          </a:xfrm>
        </p:grpSpPr>
        <p:sp>
          <p:nvSpPr>
            <p:cNvPr id="834" name="Google Shape;834;p29"/>
            <p:cNvSpPr/>
            <p:nvPr/>
          </p:nvSpPr>
          <p:spPr>
            <a:xfrm>
              <a:off x="539643" y="29860"/>
              <a:ext cx="175130" cy="22056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817935" y="-148580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-18417" y="29842"/>
              <a:ext cx="216601" cy="113905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659950" y="622960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291420" y="681015"/>
              <a:ext cx="219899" cy="179726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-181956" y="423581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272998" y="304417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817923" y="237855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1199272" y="555245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1250500" y="47972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1240294" y="327944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5" name="Google Shape;845;p29"/>
          <p:cNvSpPr/>
          <p:nvPr/>
        </p:nvSpPr>
        <p:spPr>
          <a:xfrm>
            <a:off x="6996048" y="200167"/>
            <a:ext cx="216601" cy="177095"/>
          </a:xfrm>
          <a:custGeom>
            <a:rect b="b" l="l" r="r" t="t"/>
            <a:pathLst>
              <a:path extrusionOk="0" h="10364" w="12676">
                <a:moveTo>
                  <a:pt x="11712" y="4161"/>
                </a:moveTo>
                <a:cubicBezTo>
                  <a:pt x="12290" y="3737"/>
                  <a:pt x="12675" y="3044"/>
                  <a:pt x="12675" y="2350"/>
                </a:cubicBezTo>
                <a:cubicBezTo>
                  <a:pt x="12675" y="1965"/>
                  <a:pt x="12598" y="1618"/>
                  <a:pt x="12406" y="1310"/>
                </a:cubicBezTo>
                <a:cubicBezTo>
                  <a:pt x="11828" y="309"/>
                  <a:pt x="10556" y="0"/>
                  <a:pt x="9593" y="655"/>
                </a:cubicBezTo>
                <a:lnTo>
                  <a:pt x="963" y="6242"/>
                </a:lnTo>
                <a:cubicBezTo>
                  <a:pt x="385" y="6627"/>
                  <a:pt x="0" y="7282"/>
                  <a:pt x="0" y="7975"/>
                </a:cubicBezTo>
                <a:cubicBezTo>
                  <a:pt x="0" y="8361"/>
                  <a:pt x="77" y="8707"/>
                  <a:pt x="270" y="9016"/>
                </a:cubicBezTo>
                <a:cubicBezTo>
                  <a:pt x="809" y="10017"/>
                  <a:pt x="2119" y="10364"/>
                  <a:pt x="3082" y="9747"/>
                </a:cubicBezTo>
                <a:close/>
              </a:path>
            </a:pathLst>
          </a:custGeom>
          <a:solidFill>
            <a:srgbClr val="6923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9"/>
          <p:cNvSpPr/>
          <p:nvPr/>
        </p:nvSpPr>
        <p:spPr>
          <a:xfrm>
            <a:off x="6493572" y="476520"/>
            <a:ext cx="216601" cy="178428"/>
          </a:xfrm>
          <a:custGeom>
            <a:rect b="b" l="l" r="r" t="t"/>
            <a:pathLst>
              <a:path extrusionOk="0" h="10442" w="12676">
                <a:moveTo>
                  <a:pt x="11790" y="6512"/>
                </a:moveTo>
                <a:lnTo>
                  <a:pt x="3276" y="617"/>
                </a:lnTo>
                <a:cubicBezTo>
                  <a:pt x="2312" y="1"/>
                  <a:pt x="1080" y="193"/>
                  <a:pt x="386" y="1041"/>
                </a:cubicBezTo>
                <a:cubicBezTo>
                  <a:pt x="116" y="1388"/>
                  <a:pt x="1" y="1812"/>
                  <a:pt x="1" y="2235"/>
                </a:cubicBezTo>
                <a:cubicBezTo>
                  <a:pt x="1" y="2890"/>
                  <a:pt x="309" y="3507"/>
                  <a:pt x="848" y="3853"/>
                </a:cubicBezTo>
                <a:lnTo>
                  <a:pt x="9324" y="9748"/>
                </a:lnTo>
                <a:cubicBezTo>
                  <a:pt x="10249" y="10441"/>
                  <a:pt x="11559" y="10249"/>
                  <a:pt x="12214" y="9324"/>
                </a:cubicBezTo>
                <a:cubicBezTo>
                  <a:pt x="12522" y="9016"/>
                  <a:pt x="12676" y="8592"/>
                  <a:pt x="12637" y="8130"/>
                </a:cubicBezTo>
                <a:cubicBezTo>
                  <a:pt x="12676" y="7475"/>
                  <a:pt x="12329" y="6858"/>
                  <a:pt x="11790" y="65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9"/>
          <p:cNvSpPr/>
          <p:nvPr/>
        </p:nvSpPr>
        <p:spPr>
          <a:xfrm>
            <a:off x="6507350" y="143210"/>
            <a:ext cx="217268" cy="184340"/>
          </a:xfrm>
          <a:custGeom>
            <a:rect b="b" l="l" r="r" t="t"/>
            <a:pathLst>
              <a:path extrusionOk="0" h="10788" w="12715">
                <a:moveTo>
                  <a:pt x="11866" y="6935"/>
                </a:moveTo>
                <a:lnTo>
                  <a:pt x="3314" y="963"/>
                </a:lnTo>
                <a:cubicBezTo>
                  <a:pt x="1965" y="0"/>
                  <a:pt x="39" y="925"/>
                  <a:pt x="0" y="2620"/>
                </a:cubicBezTo>
                <a:cubicBezTo>
                  <a:pt x="39" y="3237"/>
                  <a:pt x="347" y="3853"/>
                  <a:pt x="848" y="4238"/>
                </a:cubicBezTo>
                <a:lnTo>
                  <a:pt x="9401" y="10133"/>
                </a:lnTo>
                <a:cubicBezTo>
                  <a:pt x="10325" y="10788"/>
                  <a:pt x="11558" y="10634"/>
                  <a:pt x="12290" y="9786"/>
                </a:cubicBezTo>
                <a:cubicBezTo>
                  <a:pt x="12560" y="9401"/>
                  <a:pt x="12714" y="9015"/>
                  <a:pt x="12714" y="8553"/>
                </a:cubicBezTo>
                <a:cubicBezTo>
                  <a:pt x="12714" y="7937"/>
                  <a:pt x="12406" y="7320"/>
                  <a:pt x="11866" y="6935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bg>
      <p:bgPr>
        <a:solidFill>
          <a:schemeClr val="dk2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idx="1" type="body"/>
          </p:nvPr>
        </p:nvSpPr>
        <p:spPr>
          <a:xfrm>
            <a:off x="1752600" y="1539338"/>
            <a:ext cx="5638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type="title"/>
          </p:nvPr>
        </p:nvSpPr>
        <p:spPr>
          <a:xfrm>
            <a:off x="1569900" y="355650"/>
            <a:ext cx="60042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93" name="Google Shape;93;p4"/>
          <p:cNvGrpSpPr/>
          <p:nvPr/>
        </p:nvGrpSpPr>
        <p:grpSpPr>
          <a:xfrm>
            <a:off x="-303391" y="2"/>
            <a:ext cx="1381253" cy="3304927"/>
            <a:chOff x="-303391" y="2"/>
            <a:chExt cx="1381253" cy="3304927"/>
          </a:xfrm>
        </p:grpSpPr>
        <p:sp>
          <p:nvSpPr>
            <p:cNvPr id="94" name="Google Shape;94;p4"/>
            <p:cNvSpPr/>
            <p:nvPr/>
          </p:nvSpPr>
          <p:spPr>
            <a:xfrm rot="5400000">
              <a:off x="-293608" y="-9782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5400000">
              <a:off x="611994" y="2151493"/>
              <a:ext cx="215315" cy="147127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5400000">
              <a:off x="608528" y="983907"/>
              <a:ext cx="215938" cy="149634"/>
            </a:xfrm>
            <a:custGeom>
              <a:rect b="b" l="l" r="r" t="t"/>
              <a:pathLst>
                <a:path extrusionOk="0" h="9131" w="13177">
                  <a:moveTo>
                    <a:pt x="2967" y="8553"/>
                  </a:moveTo>
                  <a:lnTo>
                    <a:pt x="12020" y="4200"/>
                  </a:lnTo>
                  <a:cubicBezTo>
                    <a:pt x="12714" y="3891"/>
                    <a:pt x="13176" y="3159"/>
                    <a:pt x="13138" y="2389"/>
                  </a:cubicBezTo>
                  <a:cubicBezTo>
                    <a:pt x="13099" y="2042"/>
                    <a:pt x="13022" y="1695"/>
                    <a:pt x="12907" y="1426"/>
                  </a:cubicBezTo>
                  <a:cubicBezTo>
                    <a:pt x="12367" y="424"/>
                    <a:pt x="11211" y="0"/>
                    <a:pt x="10171" y="463"/>
                  </a:cubicBezTo>
                  <a:lnTo>
                    <a:pt x="1156" y="4777"/>
                  </a:lnTo>
                  <a:cubicBezTo>
                    <a:pt x="463" y="5124"/>
                    <a:pt x="0" y="5818"/>
                    <a:pt x="0" y="6627"/>
                  </a:cubicBezTo>
                  <a:cubicBezTo>
                    <a:pt x="39" y="8129"/>
                    <a:pt x="1580" y="9131"/>
                    <a:pt x="2967" y="8553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5400000">
              <a:off x="377472" y="1759134"/>
              <a:ext cx="167955" cy="211530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5400000">
              <a:off x="366110" y="544510"/>
              <a:ext cx="236767" cy="78299"/>
            </a:xfrm>
            <a:custGeom>
              <a:rect b="b" l="l" r="r" t="t"/>
              <a:pathLst>
                <a:path extrusionOk="0" h="4778" w="14448">
                  <a:moveTo>
                    <a:pt x="14448" y="2851"/>
                  </a:moveTo>
                  <a:lnTo>
                    <a:pt x="14448" y="2504"/>
                  </a:lnTo>
                  <a:cubicBezTo>
                    <a:pt x="14448" y="1464"/>
                    <a:pt x="13600" y="655"/>
                    <a:pt x="12599" y="617"/>
                  </a:cubicBezTo>
                  <a:lnTo>
                    <a:pt x="2235" y="77"/>
                  </a:lnTo>
                  <a:cubicBezTo>
                    <a:pt x="1118" y="0"/>
                    <a:pt x="116" y="809"/>
                    <a:pt x="0" y="1927"/>
                  </a:cubicBezTo>
                  <a:lnTo>
                    <a:pt x="0" y="2196"/>
                  </a:lnTo>
                  <a:cubicBezTo>
                    <a:pt x="0" y="3236"/>
                    <a:pt x="809" y="4123"/>
                    <a:pt x="1888" y="4161"/>
                  </a:cubicBezTo>
                  <a:lnTo>
                    <a:pt x="12252" y="4662"/>
                  </a:lnTo>
                  <a:cubicBezTo>
                    <a:pt x="13331" y="4778"/>
                    <a:pt x="14332" y="3968"/>
                    <a:pt x="14448" y="2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5400000">
              <a:off x="297613" y="1306799"/>
              <a:ext cx="207728" cy="17111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5400000">
              <a:off x="668193" y="1404661"/>
              <a:ext cx="207728" cy="109239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5400000">
              <a:off x="687764" y="368047"/>
              <a:ext cx="181213" cy="206466"/>
            </a:xfrm>
            <a:custGeom>
              <a:rect b="b" l="l" r="r" t="t"/>
              <a:pathLst>
                <a:path extrusionOk="0" h="12599" w="11058">
                  <a:moveTo>
                    <a:pt x="7514" y="11212"/>
                  </a:moveTo>
                  <a:cubicBezTo>
                    <a:pt x="9055" y="12599"/>
                    <a:pt x="11058" y="11212"/>
                    <a:pt x="11058" y="9632"/>
                  </a:cubicBezTo>
                  <a:cubicBezTo>
                    <a:pt x="11058" y="9132"/>
                    <a:pt x="10827" y="8631"/>
                    <a:pt x="10480" y="8284"/>
                  </a:cubicBezTo>
                  <a:lnTo>
                    <a:pt x="3545" y="1311"/>
                  </a:lnTo>
                  <a:cubicBezTo>
                    <a:pt x="2235" y="1"/>
                    <a:pt x="1" y="926"/>
                    <a:pt x="1" y="2775"/>
                  </a:cubicBezTo>
                  <a:cubicBezTo>
                    <a:pt x="1" y="3353"/>
                    <a:pt x="232" y="3892"/>
                    <a:pt x="656" y="4277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 rot="5400000">
              <a:off x="143894" y="694744"/>
              <a:ext cx="68205" cy="250663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 rot="5400000">
              <a:off x="-20570" y="304289"/>
              <a:ext cx="198895" cy="186260"/>
            </a:xfrm>
            <a:custGeom>
              <a:rect b="b" l="l" r="r" t="t"/>
              <a:pathLst>
                <a:path extrusionOk="0" h="11366" w="12137">
                  <a:moveTo>
                    <a:pt x="3777" y="732"/>
                  </a:moveTo>
                  <a:cubicBezTo>
                    <a:pt x="2929" y="0"/>
                    <a:pt x="1696" y="0"/>
                    <a:pt x="887" y="732"/>
                  </a:cubicBezTo>
                  <a:cubicBezTo>
                    <a:pt x="1" y="1503"/>
                    <a:pt x="1" y="2851"/>
                    <a:pt x="887" y="3622"/>
                  </a:cubicBezTo>
                  <a:lnTo>
                    <a:pt x="8400" y="10672"/>
                  </a:lnTo>
                  <a:cubicBezTo>
                    <a:pt x="9247" y="11366"/>
                    <a:pt x="10480" y="11366"/>
                    <a:pt x="11289" y="10672"/>
                  </a:cubicBezTo>
                  <a:cubicBezTo>
                    <a:pt x="12137" y="9863"/>
                    <a:pt x="12137" y="8553"/>
                    <a:pt x="11289" y="7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5400000">
              <a:off x="7845" y="1885717"/>
              <a:ext cx="141441" cy="222247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5400000">
              <a:off x="-248782" y="1562172"/>
              <a:ext cx="210891" cy="172364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5400000">
              <a:off x="-157879" y="2392967"/>
              <a:ext cx="185015" cy="204582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5400000">
              <a:off x="12581" y="1139832"/>
              <a:ext cx="227934" cy="126282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5400000">
              <a:off x="115167" y="1544188"/>
              <a:ext cx="207728" cy="169840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5400000">
              <a:off x="183976" y="2631295"/>
              <a:ext cx="219101" cy="95342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5400000">
              <a:off x="883080" y="744956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5400000">
              <a:off x="179556" y="120857"/>
              <a:ext cx="227934" cy="126282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5400000">
              <a:off x="627167" y="81718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5400000">
              <a:off x="867293" y="1942211"/>
              <a:ext cx="207728" cy="109239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5400000">
              <a:off x="293806" y="2134143"/>
              <a:ext cx="215315" cy="147127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5400000">
              <a:off x="297613" y="2848612"/>
              <a:ext cx="207728" cy="17111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5400000">
              <a:off x="44469" y="3145494"/>
              <a:ext cx="68205" cy="250663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 rot="10800000">
            <a:off x="7762759" y="1905002"/>
            <a:ext cx="1381253" cy="3304927"/>
            <a:chOff x="-303391" y="2"/>
            <a:chExt cx="1381253" cy="3304927"/>
          </a:xfrm>
        </p:grpSpPr>
        <p:sp>
          <p:nvSpPr>
            <p:cNvPr id="118" name="Google Shape;118;p4"/>
            <p:cNvSpPr/>
            <p:nvPr/>
          </p:nvSpPr>
          <p:spPr>
            <a:xfrm rot="5400000">
              <a:off x="-293608" y="-9782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5400000">
              <a:off x="611994" y="2151493"/>
              <a:ext cx="215315" cy="147127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5400000">
              <a:off x="608528" y="983907"/>
              <a:ext cx="215938" cy="149634"/>
            </a:xfrm>
            <a:custGeom>
              <a:rect b="b" l="l" r="r" t="t"/>
              <a:pathLst>
                <a:path extrusionOk="0" h="9131" w="13177">
                  <a:moveTo>
                    <a:pt x="2967" y="8553"/>
                  </a:moveTo>
                  <a:lnTo>
                    <a:pt x="12020" y="4200"/>
                  </a:lnTo>
                  <a:cubicBezTo>
                    <a:pt x="12714" y="3891"/>
                    <a:pt x="13176" y="3159"/>
                    <a:pt x="13138" y="2389"/>
                  </a:cubicBezTo>
                  <a:cubicBezTo>
                    <a:pt x="13099" y="2042"/>
                    <a:pt x="13022" y="1695"/>
                    <a:pt x="12907" y="1426"/>
                  </a:cubicBezTo>
                  <a:cubicBezTo>
                    <a:pt x="12367" y="424"/>
                    <a:pt x="11211" y="0"/>
                    <a:pt x="10171" y="463"/>
                  </a:cubicBezTo>
                  <a:lnTo>
                    <a:pt x="1156" y="4777"/>
                  </a:lnTo>
                  <a:cubicBezTo>
                    <a:pt x="463" y="5124"/>
                    <a:pt x="0" y="5818"/>
                    <a:pt x="0" y="6627"/>
                  </a:cubicBezTo>
                  <a:cubicBezTo>
                    <a:pt x="39" y="8129"/>
                    <a:pt x="1580" y="9131"/>
                    <a:pt x="2967" y="8553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5400000">
              <a:off x="377472" y="1759134"/>
              <a:ext cx="167955" cy="211530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5400000">
              <a:off x="366110" y="544510"/>
              <a:ext cx="236767" cy="78299"/>
            </a:xfrm>
            <a:custGeom>
              <a:rect b="b" l="l" r="r" t="t"/>
              <a:pathLst>
                <a:path extrusionOk="0" h="4778" w="14448">
                  <a:moveTo>
                    <a:pt x="14448" y="2851"/>
                  </a:moveTo>
                  <a:lnTo>
                    <a:pt x="14448" y="2504"/>
                  </a:lnTo>
                  <a:cubicBezTo>
                    <a:pt x="14448" y="1464"/>
                    <a:pt x="13600" y="655"/>
                    <a:pt x="12599" y="617"/>
                  </a:cubicBezTo>
                  <a:lnTo>
                    <a:pt x="2235" y="77"/>
                  </a:lnTo>
                  <a:cubicBezTo>
                    <a:pt x="1118" y="0"/>
                    <a:pt x="116" y="809"/>
                    <a:pt x="0" y="1927"/>
                  </a:cubicBezTo>
                  <a:lnTo>
                    <a:pt x="0" y="2196"/>
                  </a:lnTo>
                  <a:cubicBezTo>
                    <a:pt x="0" y="3236"/>
                    <a:pt x="809" y="4123"/>
                    <a:pt x="1888" y="4161"/>
                  </a:cubicBezTo>
                  <a:lnTo>
                    <a:pt x="12252" y="4662"/>
                  </a:lnTo>
                  <a:cubicBezTo>
                    <a:pt x="13331" y="4778"/>
                    <a:pt x="14332" y="3968"/>
                    <a:pt x="14448" y="2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5400000">
              <a:off x="297613" y="1306799"/>
              <a:ext cx="207728" cy="17111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5400000">
              <a:off x="668193" y="1404661"/>
              <a:ext cx="207728" cy="109239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5400000">
              <a:off x="687764" y="368047"/>
              <a:ext cx="181213" cy="206466"/>
            </a:xfrm>
            <a:custGeom>
              <a:rect b="b" l="l" r="r" t="t"/>
              <a:pathLst>
                <a:path extrusionOk="0" h="12599" w="11058">
                  <a:moveTo>
                    <a:pt x="7514" y="11212"/>
                  </a:moveTo>
                  <a:cubicBezTo>
                    <a:pt x="9055" y="12599"/>
                    <a:pt x="11058" y="11212"/>
                    <a:pt x="11058" y="9632"/>
                  </a:cubicBezTo>
                  <a:cubicBezTo>
                    <a:pt x="11058" y="9132"/>
                    <a:pt x="10827" y="8631"/>
                    <a:pt x="10480" y="8284"/>
                  </a:cubicBezTo>
                  <a:lnTo>
                    <a:pt x="3545" y="1311"/>
                  </a:lnTo>
                  <a:cubicBezTo>
                    <a:pt x="2235" y="1"/>
                    <a:pt x="1" y="926"/>
                    <a:pt x="1" y="2775"/>
                  </a:cubicBezTo>
                  <a:cubicBezTo>
                    <a:pt x="1" y="3353"/>
                    <a:pt x="232" y="3892"/>
                    <a:pt x="656" y="4277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5400000">
              <a:off x="143894" y="694744"/>
              <a:ext cx="68205" cy="250663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5400000">
              <a:off x="-20570" y="304289"/>
              <a:ext cx="198895" cy="186260"/>
            </a:xfrm>
            <a:custGeom>
              <a:rect b="b" l="l" r="r" t="t"/>
              <a:pathLst>
                <a:path extrusionOk="0" h="11366" w="12137">
                  <a:moveTo>
                    <a:pt x="3777" y="732"/>
                  </a:moveTo>
                  <a:cubicBezTo>
                    <a:pt x="2929" y="0"/>
                    <a:pt x="1696" y="0"/>
                    <a:pt x="887" y="732"/>
                  </a:cubicBezTo>
                  <a:cubicBezTo>
                    <a:pt x="1" y="1503"/>
                    <a:pt x="1" y="2851"/>
                    <a:pt x="887" y="3622"/>
                  </a:cubicBezTo>
                  <a:lnTo>
                    <a:pt x="8400" y="10672"/>
                  </a:lnTo>
                  <a:cubicBezTo>
                    <a:pt x="9247" y="11366"/>
                    <a:pt x="10480" y="11366"/>
                    <a:pt x="11289" y="10672"/>
                  </a:cubicBezTo>
                  <a:cubicBezTo>
                    <a:pt x="12137" y="9863"/>
                    <a:pt x="12137" y="8553"/>
                    <a:pt x="11289" y="7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5400000">
              <a:off x="7845" y="1885717"/>
              <a:ext cx="141441" cy="222247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5400000">
              <a:off x="-248782" y="1562172"/>
              <a:ext cx="210891" cy="172364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5400000">
              <a:off x="-157879" y="2392967"/>
              <a:ext cx="185015" cy="204582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5400000">
              <a:off x="12581" y="1139832"/>
              <a:ext cx="227934" cy="126282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5400000">
              <a:off x="115167" y="1544188"/>
              <a:ext cx="207728" cy="169840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5400000">
              <a:off x="183976" y="2631295"/>
              <a:ext cx="219101" cy="95342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5400000">
              <a:off x="883080" y="744956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5400000">
              <a:off x="179556" y="120857"/>
              <a:ext cx="227934" cy="126282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5400000">
              <a:off x="627167" y="81718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5400000">
              <a:off x="867293" y="1942211"/>
              <a:ext cx="207728" cy="109239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5400000">
              <a:off x="293806" y="2134143"/>
              <a:ext cx="215315" cy="147127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5400000">
              <a:off x="297613" y="2848612"/>
              <a:ext cx="207728" cy="17111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5400000">
              <a:off x="44469" y="3145494"/>
              <a:ext cx="68205" cy="250663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ctrTitle"/>
          </p:nvPr>
        </p:nvSpPr>
        <p:spPr>
          <a:xfrm flipH="1">
            <a:off x="4952550" y="3098425"/>
            <a:ext cx="26277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5"/>
          <p:cNvSpPr txBox="1"/>
          <p:nvPr>
            <p:ph idx="1" type="subTitle"/>
          </p:nvPr>
        </p:nvSpPr>
        <p:spPr>
          <a:xfrm flipH="1">
            <a:off x="4841904" y="3467938"/>
            <a:ext cx="28491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4" name="Google Shape;144;p5"/>
          <p:cNvSpPr txBox="1"/>
          <p:nvPr>
            <p:ph idx="2" type="ctrTitle"/>
          </p:nvPr>
        </p:nvSpPr>
        <p:spPr>
          <a:xfrm flipH="1">
            <a:off x="1548000" y="3098425"/>
            <a:ext cx="26277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5"/>
          <p:cNvSpPr txBox="1"/>
          <p:nvPr>
            <p:ph idx="3" type="subTitle"/>
          </p:nvPr>
        </p:nvSpPr>
        <p:spPr>
          <a:xfrm flipH="1">
            <a:off x="1437304" y="3467951"/>
            <a:ext cx="28491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6" name="Google Shape;146;p5"/>
          <p:cNvSpPr txBox="1"/>
          <p:nvPr>
            <p:ph idx="4" type="title"/>
          </p:nvPr>
        </p:nvSpPr>
        <p:spPr>
          <a:xfrm>
            <a:off x="790625" y="356125"/>
            <a:ext cx="75627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47" name="Google Shape;147;p5"/>
          <p:cNvGrpSpPr/>
          <p:nvPr/>
        </p:nvGrpSpPr>
        <p:grpSpPr>
          <a:xfrm rot="10800000">
            <a:off x="7762759" y="1905002"/>
            <a:ext cx="1381253" cy="3304927"/>
            <a:chOff x="-303391" y="2"/>
            <a:chExt cx="1381253" cy="3304927"/>
          </a:xfrm>
        </p:grpSpPr>
        <p:sp>
          <p:nvSpPr>
            <p:cNvPr id="148" name="Google Shape;148;p5"/>
            <p:cNvSpPr/>
            <p:nvPr/>
          </p:nvSpPr>
          <p:spPr>
            <a:xfrm rot="5400000">
              <a:off x="-293608" y="-9782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 rot="5400000">
              <a:off x="611994" y="2151493"/>
              <a:ext cx="215315" cy="147127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rot="5400000">
              <a:off x="608528" y="983907"/>
              <a:ext cx="215938" cy="149634"/>
            </a:xfrm>
            <a:custGeom>
              <a:rect b="b" l="l" r="r" t="t"/>
              <a:pathLst>
                <a:path extrusionOk="0" h="9131" w="13177">
                  <a:moveTo>
                    <a:pt x="2967" y="8553"/>
                  </a:moveTo>
                  <a:lnTo>
                    <a:pt x="12020" y="4200"/>
                  </a:lnTo>
                  <a:cubicBezTo>
                    <a:pt x="12714" y="3891"/>
                    <a:pt x="13176" y="3159"/>
                    <a:pt x="13138" y="2389"/>
                  </a:cubicBezTo>
                  <a:cubicBezTo>
                    <a:pt x="13099" y="2042"/>
                    <a:pt x="13022" y="1695"/>
                    <a:pt x="12907" y="1426"/>
                  </a:cubicBezTo>
                  <a:cubicBezTo>
                    <a:pt x="12367" y="424"/>
                    <a:pt x="11211" y="0"/>
                    <a:pt x="10171" y="463"/>
                  </a:cubicBezTo>
                  <a:lnTo>
                    <a:pt x="1156" y="4777"/>
                  </a:lnTo>
                  <a:cubicBezTo>
                    <a:pt x="463" y="5124"/>
                    <a:pt x="0" y="5818"/>
                    <a:pt x="0" y="6627"/>
                  </a:cubicBezTo>
                  <a:cubicBezTo>
                    <a:pt x="39" y="8129"/>
                    <a:pt x="1580" y="9131"/>
                    <a:pt x="2967" y="8553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 rot="5400000">
              <a:off x="377472" y="1759134"/>
              <a:ext cx="167955" cy="211530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rot="5400000">
              <a:off x="366110" y="544510"/>
              <a:ext cx="236767" cy="78299"/>
            </a:xfrm>
            <a:custGeom>
              <a:rect b="b" l="l" r="r" t="t"/>
              <a:pathLst>
                <a:path extrusionOk="0" h="4778" w="14448">
                  <a:moveTo>
                    <a:pt x="14448" y="2851"/>
                  </a:moveTo>
                  <a:lnTo>
                    <a:pt x="14448" y="2504"/>
                  </a:lnTo>
                  <a:cubicBezTo>
                    <a:pt x="14448" y="1464"/>
                    <a:pt x="13600" y="655"/>
                    <a:pt x="12599" y="617"/>
                  </a:cubicBezTo>
                  <a:lnTo>
                    <a:pt x="2235" y="77"/>
                  </a:lnTo>
                  <a:cubicBezTo>
                    <a:pt x="1118" y="0"/>
                    <a:pt x="116" y="809"/>
                    <a:pt x="0" y="1927"/>
                  </a:cubicBezTo>
                  <a:lnTo>
                    <a:pt x="0" y="2196"/>
                  </a:lnTo>
                  <a:cubicBezTo>
                    <a:pt x="0" y="3236"/>
                    <a:pt x="809" y="4123"/>
                    <a:pt x="1888" y="4161"/>
                  </a:cubicBezTo>
                  <a:lnTo>
                    <a:pt x="12252" y="4662"/>
                  </a:lnTo>
                  <a:cubicBezTo>
                    <a:pt x="13331" y="4778"/>
                    <a:pt x="14332" y="3968"/>
                    <a:pt x="14448" y="2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5400000">
              <a:off x="297613" y="1306799"/>
              <a:ext cx="207728" cy="17111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5400000">
              <a:off x="668193" y="1404661"/>
              <a:ext cx="207728" cy="109239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rot="5400000">
              <a:off x="687764" y="368047"/>
              <a:ext cx="181213" cy="206466"/>
            </a:xfrm>
            <a:custGeom>
              <a:rect b="b" l="l" r="r" t="t"/>
              <a:pathLst>
                <a:path extrusionOk="0" h="12599" w="11058">
                  <a:moveTo>
                    <a:pt x="7514" y="11212"/>
                  </a:moveTo>
                  <a:cubicBezTo>
                    <a:pt x="9055" y="12599"/>
                    <a:pt x="11058" y="11212"/>
                    <a:pt x="11058" y="9632"/>
                  </a:cubicBezTo>
                  <a:cubicBezTo>
                    <a:pt x="11058" y="9132"/>
                    <a:pt x="10827" y="8631"/>
                    <a:pt x="10480" y="8284"/>
                  </a:cubicBezTo>
                  <a:lnTo>
                    <a:pt x="3545" y="1311"/>
                  </a:lnTo>
                  <a:cubicBezTo>
                    <a:pt x="2235" y="1"/>
                    <a:pt x="1" y="926"/>
                    <a:pt x="1" y="2775"/>
                  </a:cubicBezTo>
                  <a:cubicBezTo>
                    <a:pt x="1" y="3353"/>
                    <a:pt x="232" y="3892"/>
                    <a:pt x="656" y="4277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5400000">
              <a:off x="143894" y="694744"/>
              <a:ext cx="68205" cy="250663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5400000">
              <a:off x="-20570" y="304289"/>
              <a:ext cx="198895" cy="186260"/>
            </a:xfrm>
            <a:custGeom>
              <a:rect b="b" l="l" r="r" t="t"/>
              <a:pathLst>
                <a:path extrusionOk="0" h="11366" w="12137">
                  <a:moveTo>
                    <a:pt x="3777" y="732"/>
                  </a:moveTo>
                  <a:cubicBezTo>
                    <a:pt x="2929" y="0"/>
                    <a:pt x="1696" y="0"/>
                    <a:pt x="887" y="732"/>
                  </a:cubicBezTo>
                  <a:cubicBezTo>
                    <a:pt x="1" y="1503"/>
                    <a:pt x="1" y="2851"/>
                    <a:pt x="887" y="3622"/>
                  </a:cubicBezTo>
                  <a:lnTo>
                    <a:pt x="8400" y="10672"/>
                  </a:lnTo>
                  <a:cubicBezTo>
                    <a:pt x="9247" y="11366"/>
                    <a:pt x="10480" y="11366"/>
                    <a:pt x="11289" y="10672"/>
                  </a:cubicBezTo>
                  <a:cubicBezTo>
                    <a:pt x="12137" y="9863"/>
                    <a:pt x="12137" y="8553"/>
                    <a:pt x="11289" y="7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5400000">
              <a:off x="7845" y="1885717"/>
              <a:ext cx="141441" cy="222247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5400000">
              <a:off x="-248782" y="1562172"/>
              <a:ext cx="210891" cy="172364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5400000">
              <a:off x="-157879" y="2392967"/>
              <a:ext cx="185015" cy="204582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5400000">
              <a:off x="12581" y="1139832"/>
              <a:ext cx="227934" cy="126282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5400000">
              <a:off x="115167" y="1544188"/>
              <a:ext cx="207728" cy="169840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5400000">
              <a:off x="183976" y="2631295"/>
              <a:ext cx="219101" cy="95342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5400000">
              <a:off x="883080" y="744956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5400000">
              <a:off x="179556" y="120857"/>
              <a:ext cx="227934" cy="126282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5400000">
              <a:off x="627167" y="81718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5400000">
              <a:off x="867293" y="1942211"/>
              <a:ext cx="207728" cy="109239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5400000">
              <a:off x="293806" y="2134143"/>
              <a:ext cx="215315" cy="147127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5400000">
              <a:off x="297613" y="2848612"/>
              <a:ext cx="207728" cy="17111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5400000">
              <a:off x="44469" y="3145494"/>
              <a:ext cx="68205" cy="250663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2103800" y="355650"/>
            <a:ext cx="4936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3" name="Google Shape;173;p6"/>
          <p:cNvGrpSpPr/>
          <p:nvPr/>
        </p:nvGrpSpPr>
        <p:grpSpPr>
          <a:xfrm>
            <a:off x="-305429" y="3935872"/>
            <a:ext cx="2181874" cy="1320479"/>
            <a:chOff x="-305425" y="4044674"/>
            <a:chExt cx="2001903" cy="1211560"/>
          </a:xfrm>
        </p:grpSpPr>
        <p:grpSp>
          <p:nvGrpSpPr>
            <p:cNvPr id="174" name="Google Shape;174;p6"/>
            <p:cNvGrpSpPr/>
            <p:nvPr/>
          </p:nvGrpSpPr>
          <p:grpSpPr>
            <a:xfrm>
              <a:off x="-305425" y="4044674"/>
              <a:ext cx="1803157" cy="1211560"/>
              <a:chOff x="9144000" y="1351683"/>
              <a:chExt cx="2134672" cy="1434308"/>
            </a:xfrm>
          </p:grpSpPr>
          <p:sp>
            <p:nvSpPr>
              <p:cNvPr id="175" name="Google Shape;175;p6"/>
              <p:cNvSpPr/>
              <p:nvPr/>
            </p:nvSpPr>
            <p:spPr>
              <a:xfrm>
                <a:off x="10414851" y="2068120"/>
                <a:ext cx="243893" cy="166654"/>
              </a:xfrm>
              <a:custGeom>
                <a:rect b="b" l="l" r="r" t="t"/>
                <a:pathLst>
                  <a:path extrusionOk="0" h="8978" w="13139">
                    <a:moveTo>
                      <a:pt x="10210" y="501"/>
                    </a:moveTo>
                    <a:lnTo>
                      <a:pt x="1157" y="4816"/>
                    </a:lnTo>
                    <a:cubicBezTo>
                      <a:pt x="463" y="5163"/>
                      <a:pt x="39" y="5818"/>
                      <a:pt x="1" y="6589"/>
                    </a:cubicBezTo>
                    <a:cubicBezTo>
                      <a:pt x="78" y="6897"/>
                      <a:pt x="155" y="7244"/>
                      <a:pt x="271" y="7552"/>
                    </a:cubicBezTo>
                    <a:cubicBezTo>
                      <a:pt x="771" y="8553"/>
                      <a:pt x="2004" y="8977"/>
                      <a:pt x="3044" y="8515"/>
                    </a:cubicBezTo>
                    <a:lnTo>
                      <a:pt x="12060" y="4161"/>
                    </a:lnTo>
                    <a:cubicBezTo>
                      <a:pt x="12715" y="3853"/>
                      <a:pt x="13138" y="3160"/>
                      <a:pt x="13138" y="2428"/>
                    </a:cubicBezTo>
                    <a:cubicBezTo>
                      <a:pt x="13138" y="2081"/>
                      <a:pt x="13061" y="1773"/>
                      <a:pt x="12907" y="1465"/>
                    </a:cubicBezTo>
                    <a:cubicBezTo>
                      <a:pt x="12406" y="463"/>
                      <a:pt x="11212" y="1"/>
                      <a:pt x="10210" y="501"/>
                    </a:cubicBezTo>
                    <a:close/>
                  </a:path>
                </a:pathLst>
              </a:custGeom>
              <a:solidFill>
                <a:srgbClr val="692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9927835" y="1757006"/>
                <a:ext cx="190247" cy="239605"/>
              </a:xfrm>
              <a:custGeom>
                <a:rect b="b" l="l" r="r" t="t"/>
                <a:pathLst>
                  <a:path extrusionOk="0" h="12908" w="10249">
                    <a:moveTo>
                      <a:pt x="10248" y="10557"/>
                    </a:moveTo>
                    <a:cubicBezTo>
                      <a:pt x="10248" y="10095"/>
                      <a:pt x="10094" y="9633"/>
                      <a:pt x="9825" y="9286"/>
                    </a:cubicBezTo>
                    <a:lnTo>
                      <a:pt x="3583" y="1041"/>
                    </a:lnTo>
                    <a:cubicBezTo>
                      <a:pt x="2851" y="155"/>
                      <a:pt x="1541" y="1"/>
                      <a:pt x="694" y="733"/>
                    </a:cubicBezTo>
                    <a:cubicBezTo>
                      <a:pt x="270" y="1118"/>
                      <a:pt x="39" y="1658"/>
                      <a:pt x="0" y="2197"/>
                    </a:cubicBezTo>
                    <a:lnTo>
                      <a:pt x="0" y="2351"/>
                    </a:lnTo>
                    <a:cubicBezTo>
                      <a:pt x="0" y="2813"/>
                      <a:pt x="154" y="3276"/>
                      <a:pt x="424" y="3622"/>
                    </a:cubicBezTo>
                    <a:lnTo>
                      <a:pt x="6627" y="11829"/>
                    </a:lnTo>
                    <a:cubicBezTo>
                      <a:pt x="7320" y="12792"/>
                      <a:pt x="8669" y="12907"/>
                      <a:pt x="9516" y="12137"/>
                    </a:cubicBezTo>
                    <a:cubicBezTo>
                      <a:pt x="9979" y="11713"/>
                      <a:pt x="10248" y="11135"/>
                      <a:pt x="10248" y="10557"/>
                    </a:cubicBezTo>
                    <a:close/>
                  </a:path>
                </a:pathLst>
              </a:custGeom>
              <a:solidFill>
                <a:srgbClr val="7051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9888694" y="1351683"/>
                <a:ext cx="235298" cy="193830"/>
              </a:xfrm>
              <a:custGeom>
                <a:rect b="b" l="l" r="r" t="t"/>
                <a:pathLst>
                  <a:path extrusionOk="0" h="10442" w="12676">
                    <a:moveTo>
                      <a:pt x="11790" y="6512"/>
                    </a:moveTo>
                    <a:lnTo>
                      <a:pt x="3276" y="617"/>
                    </a:lnTo>
                    <a:cubicBezTo>
                      <a:pt x="2312" y="1"/>
                      <a:pt x="1080" y="193"/>
                      <a:pt x="386" y="1041"/>
                    </a:cubicBezTo>
                    <a:cubicBezTo>
                      <a:pt x="116" y="1388"/>
                      <a:pt x="1" y="1812"/>
                      <a:pt x="1" y="2235"/>
                    </a:cubicBezTo>
                    <a:cubicBezTo>
                      <a:pt x="1" y="2890"/>
                      <a:pt x="309" y="3507"/>
                      <a:pt x="848" y="3853"/>
                    </a:cubicBezTo>
                    <a:lnTo>
                      <a:pt x="9324" y="9748"/>
                    </a:lnTo>
                    <a:cubicBezTo>
                      <a:pt x="10249" y="10441"/>
                      <a:pt x="11559" y="10249"/>
                      <a:pt x="12214" y="9324"/>
                    </a:cubicBezTo>
                    <a:cubicBezTo>
                      <a:pt x="12522" y="9016"/>
                      <a:pt x="12676" y="8592"/>
                      <a:pt x="12637" y="8130"/>
                    </a:cubicBezTo>
                    <a:cubicBezTo>
                      <a:pt x="12676" y="7475"/>
                      <a:pt x="12329" y="6858"/>
                      <a:pt x="11790" y="65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9445802" y="1463075"/>
                <a:ext cx="235298" cy="123738"/>
              </a:xfrm>
              <a:custGeom>
                <a:rect b="b" l="l" r="r" t="t"/>
                <a:pathLst>
                  <a:path extrusionOk="0" h="6666" w="12676">
                    <a:moveTo>
                      <a:pt x="848" y="6473"/>
                    </a:moveTo>
                    <a:cubicBezTo>
                      <a:pt x="1233" y="6666"/>
                      <a:pt x="1657" y="6666"/>
                      <a:pt x="2081" y="6512"/>
                    </a:cubicBezTo>
                    <a:lnTo>
                      <a:pt x="11559" y="3198"/>
                    </a:lnTo>
                    <a:cubicBezTo>
                      <a:pt x="12213" y="2967"/>
                      <a:pt x="12676" y="2351"/>
                      <a:pt x="12637" y="1619"/>
                    </a:cubicBezTo>
                    <a:cubicBezTo>
                      <a:pt x="12637" y="1503"/>
                      <a:pt x="12599" y="1349"/>
                      <a:pt x="12599" y="1157"/>
                    </a:cubicBezTo>
                    <a:cubicBezTo>
                      <a:pt x="12445" y="771"/>
                      <a:pt x="12175" y="425"/>
                      <a:pt x="11790" y="193"/>
                    </a:cubicBezTo>
                    <a:cubicBezTo>
                      <a:pt x="11404" y="39"/>
                      <a:pt x="10981" y="1"/>
                      <a:pt x="10595" y="116"/>
                    </a:cubicBezTo>
                    <a:lnTo>
                      <a:pt x="1118" y="3468"/>
                    </a:lnTo>
                    <a:cubicBezTo>
                      <a:pt x="424" y="3699"/>
                      <a:pt x="1" y="4316"/>
                      <a:pt x="1" y="5009"/>
                    </a:cubicBezTo>
                    <a:cubicBezTo>
                      <a:pt x="1" y="5163"/>
                      <a:pt x="1" y="5317"/>
                      <a:pt x="78" y="5510"/>
                    </a:cubicBezTo>
                    <a:cubicBezTo>
                      <a:pt x="193" y="5895"/>
                      <a:pt x="463" y="6242"/>
                      <a:pt x="848" y="6473"/>
                    </a:cubicBezTo>
                    <a:close/>
                  </a:path>
                </a:pathLst>
              </a:custGeom>
              <a:solidFill>
                <a:srgbClr val="7051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10058519" y="2401259"/>
                <a:ext cx="236022" cy="200252"/>
              </a:xfrm>
              <a:custGeom>
                <a:rect b="b" l="l" r="r" t="t"/>
                <a:pathLst>
                  <a:path extrusionOk="0" h="10788" w="12715">
                    <a:moveTo>
                      <a:pt x="11866" y="6935"/>
                    </a:moveTo>
                    <a:lnTo>
                      <a:pt x="3314" y="963"/>
                    </a:lnTo>
                    <a:cubicBezTo>
                      <a:pt x="1965" y="0"/>
                      <a:pt x="39" y="925"/>
                      <a:pt x="0" y="2620"/>
                    </a:cubicBezTo>
                    <a:cubicBezTo>
                      <a:pt x="39" y="3237"/>
                      <a:pt x="347" y="3853"/>
                      <a:pt x="848" y="4238"/>
                    </a:cubicBezTo>
                    <a:lnTo>
                      <a:pt x="9401" y="10133"/>
                    </a:lnTo>
                    <a:cubicBezTo>
                      <a:pt x="10325" y="10788"/>
                      <a:pt x="11558" y="10634"/>
                      <a:pt x="12290" y="9786"/>
                    </a:cubicBezTo>
                    <a:cubicBezTo>
                      <a:pt x="12560" y="9401"/>
                      <a:pt x="12714" y="9015"/>
                      <a:pt x="12714" y="8553"/>
                    </a:cubicBezTo>
                    <a:cubicBezTo>
                      <a:pt x="12714" y="7937"/>
                      <a:pt x="12406" y="7320"/>
                      <a:pt x="11866" y="6935"/>
                    </a:cubicBezTo>
                    <a:close/>
                  </a:path>
                </a:pathLst>
              </a:custGeom>
              <a:solidFill>
                <a:srgbClr val="B04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11118459" y="2534247"/>
                <a:ext cx="160213" cy="251745"/>
              </a:xfrm>
              <a:custGeom>
                <a:rect b="b" l="l" r="r" t="t"/>
                <a:pathLst>
                  <a:path extrusionOk="0" h="13562" w="8631">
                    <a:moveTo>
                      <a:pt x="8630" y="11250"/>
                    </a:moveTo>
                    <a:cubicBezTo>
                      <a:pt x="8592" y="10942"/>
                      <a:pt x="8553" y="10672"/>
                      <a:pt x="8438" y="10403"/>
                    </a:cubicBezTo>
                    <a:lnTo>
                      <a:pt x="3969" y="1388"/>
                    </a:lnTo>
                    <a:cubicBezTo>
                      <a:pt x="3468" y="424"/>
                      <a:pt x="2273" y="1"/>
                      <a:pt x="1272" y="424"/>
                    </a:cubicBezTo>
                    <a:cubicBezTo>
                      <a:pt x="501" y="694"/>
                      <a:pt x="0" y="1465"/>
                      <a:pt x="0" y="2274"/>
                    </a:cubicBezTo>
                    <a:cubicBezTo>
                      <a:pt x="39" y="2582"/>
                      <a:pt x="116" y="2852"/>
                      <a:pt x="232" y="3121"/>
                    </a:cubicBezTo>
                    <a:lnTo>
                      <a:pt x="4701" y="12175"/>
                    </a:lnTo>
                    <a:cubicBezTo>
                      <a:pt x="5240" y="13138"/>
                      <a:pt x="6396" y="13562"/>
                      <a:pt x="7397" y="13138"/>
                    </a:cubicBezTo>
                    <a:cubicBezTo>
                      <a:pt x="8168" y="12791"/>
                      <a:pt x="8630" y="12059"/>
                      <a:pt x="8630" y="11250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9658203" y="2464322"/>
                <a:ext cx="238881" cy="195240"/>
              </a:xfrm>
              <a:custGeom>
                <a:rect b="b" l="l" r="r" t="t"/>
                <a:pathLst>
                  <a:path extrusionOk="0" h="10518" w="12869">
                    <a:moveTo>
                      <a:pt x="9286" y="655"/>
                    </a:moveTo>
                    <a:lnTo>
                      <a:pt x="849" y="6665"/>
                    </a:lnTo>
                    <a:cubicBezTo>
                      <a:pt x="309" y="7012"/>
                      <a:pt x="1" y="7629"/>
                      <a:pt x="1" y="8283"/>
                    </a:cubicBezTo>
                    <a:cubicBezTo>
                      <a:pt x="39" y="8746"/>
                      <a:pt x="194" y="9131"/>
                      <a:pt x="425" y="9478"/>
                    </a:cubicBezTo>
                    <a:cubicBezTo>
                      <a:pt x="1157" y="10364"/>
                      <a:pt x="2428" y="10518"/>
                      <a:pt x="3314" y="9863"/>
                    </a:cubicBezTo>
                    <a:lnTo>
                      <a:pt x="11751" y="3853"/>
                    </a:lnTo>
                    <a:cubicBezTo>
                      <a:pt x="12676" y="3198"/>
                      <a:pt x="12869" y="1888"/>
                      <a:pt x="12175" y="1002"/>
                    </a:cubicBezTo>
                    <a:cubicBezTo>
                      <a:pt x="11482" y="154"/>
                      <a:pt x="10210" y="0"/>
                      <a:pt x="9286" y="6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10632276" y="2357750"/>
                <a:ext cx="209571" cy="231734"/>
              </a:xfrm>
              <a:custGeom>
                <a:rect b="b" l="l" r="r" t="t"/>
                <a:pathLst>
                  <a:path extrusionOk="0" h="12484" w="11290">
                    <a:moveTo>
                      <a:pt x="7706" y="1426"/>
                    </a:moveTo>
                    <a:lnTo>
                      <a:pt x="656" y="8207"/>
                    </a:lnTo>
                    <a:cubicBezTo>
                      <a:pt x="232" y="8592"/>
                      <a:pt x="1" y="9132"/>
                      <a:pt x="1" y="9710"/>
                    </a:cubicBezTo>
                    <a:cubicBezTo>
                      <a:pt x="39" y="11559"/>
                      <a:pt x="2197" y="12483"/>
                      <a:pt x="3545" y="11212"/>
                    </a:cubicBezTo>
                    <a:lnTo>
                      <a:pt x="10596" y="4431"/>
                    </a:lnTo>
                    <a:cubicBezTo>
                      <a:pt x="11019" y="4046"/>
                      <a:pt x="11251" y="3545"/>
                      <a:pt x="11289" y="2967"/>
                    </a:cubicBezTo>
                    <a:cubicBezTo>
                      <a:pt x="11289" y="1388"/>
                      <a:pt x="9286" y="1"/>
                      <a:pt x="7706" y="1426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9144000" y="2184685"/>
                <a:ext cx="258186" cy="143043"/>
              </a:xfrm>
              <a:custGeom>
                <a:rect b="b" l="l" r="r" t="t"/>
                <a:pathLst>
                  <a:path extrusionOk="0" h="7706" w="13909">
                    <a:moveTo>
                      <a:pt x="13908" y="5356"/>
                    </a:moveTo>
                    <a:cubicBezTo>
                      <a:pt x="13908" y="4508"/>
                      <a:pt x="13369" y="3776"/>
                      <a:pt x="12522" y="3545"/>
                    </a:cubicBezTo>
                    <a:lnTo>
                      <a:pt x="2774" y="347"/>
                    </a:lnTo>
                    <a:cubicBezTo>
                      <a:pt x="1696" y="1"/>
                      <a:pt x="578" y="540"/>
                      <a:pt x="116" y="1542"/>
                    </a:cubicBezTo>
                    <a:cubicBezTo>
                      <a:pt x="39" y="1811"/>
                      <a:pt x="0" y="2081"/>
                      <a:pt x="0" y="2351"/>
                    </a:cubicBezTo>
                    <a:cubicBezTo>
                      <a:pt x="0" y="3198"/>
                      <a:pt x="578" y="3930"/>
                      <a:pt x="1387" y="4200"/>
                    </a:cubicBezTo>
                    <a:lnTo>
                      <a:pt x="11135" y="7321"/>
                    </a:lnTo>
                    <a:cubicBezTo>
                      <a:pt x="12213" y="7706"/>
                      <a:pt x="13369" y="7166"/>
                      <a:pt x="13793" y="6126"/>
                    </a:cubicBezTo>
                    <a:cubicBezTo>
                      <a:pt x="13870" y="5895"/>
                      <a:pt x="13908" y="5625"/>
                      <a:pt x="13908" y="5356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9638192" y="2055243"/>
                <a:ext cx="235298" cy="192382"/>
              </a:xfrm>
              <a:custGeom>
                <a:rect b="b" l="l" r="r" t="t"/>
                <a:pathLst>
                  <a:path extrusionOk="0" h="10364" w="12676">
                    <a:moveTo>
                      <a:pt x="11712" y="4161"/>
                    </a:moveTo>
                    <a:cubicBezTo>
                      <a:pt x="12290" y="3737"/>
                      <a:pt x="12675" y="3044"/>
                      <a:pt x="12675" y="2350"/>
                    </a:cubicBezTo>
                    <a:cubicBezTo>
                      <a:pt x="12675" y="1965"/>
                      <a:pt x="12598" y="1618"/>
                      <a:pt x="12406" y="1310"/>
                    </a:cubicBezTo>
                    <a:cubicBezTo>
                      <a:pt x="11828" y="309"/>
                      <a:pt x="10556" y="0"/>
                      <a:pt x="9593" y="655"/>
                    </a:cubicBezTo>
                    <a:lnTo>
                      <a:pt x="963" y="6242"/>
                    </a:lnTo>
                    <a:cubicBezTo>
                      <a:pt x="385" y="6627"/>
                      <a:pt x="0" y="7282"/>
                      <a:pt x="0" y="7975"/>
                    </a:cubicBezTo>
                    <a:cubicBezTo>
                      <a:pt x="0" y="8361"/>
                      <a:pt x="77" y="8707"/>
                      <a:pt x="270" y="9016"/>
                    </a:cubicBezTo>
                    <a:cubicBezTo>
                      <a:pt x="809" y="10017"/>
                      <a:pt x="2119" y="10364"/>
                      <a:pt x="3082" y="9747"/>
                    </a:cubicBezTo>
                    <a:close/>
                  </a:path>
                </a:pathLst>
              </a:custGeom>
              <a:solidFill>
                <a:srgbClr val="692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10841860" y="1996623"/>
                <a:ext cx="248181" cy="107997"/>
              </a:xfrm>
              <a:custGeom>
                <a:rect b="b" l="l" r="r" t="t"/>
                <a:pathLst>
                  <a:path extrusionOk="0" h="5818" w="13370">
                    <a:moveTo>
                      <a:pt x="13292" y="4392"/>
                    </a:moveTo>
                    <a:cubicBezTo>
                      <a:pt x="13369" y="3506"/>
                      <a:pt x="12792" y="2697"/>
                      <a:pt x="11944" y="2505"/>
                    </a:cubicBezTo>
                    <a:lnTo>
                      <a:pt x="1927" y="193"/>
                    </a:lnTo>
                    <a:cubicBezTo>
                      <a:pt x="1080" y="0"/>
                      <a:pt x="193" y="578"/>
                      <a:pt x="78" y="1464"/>
                    </a:cubicBezTo>
                    <a:cubicBezTo>
                      <a:pt x="1" y="1927"/>
                      <a:pt x="155" y="2389"/>
                      <a:pt x="463" y="2774"/>
                    </a:cubicBezTo>
                    <a:cubicBezTo>
                      <a:pt x="694" y="3044"/>
                      <a:pt x="1002" y="3275"/>
                      <a:pt x="1349" y="3352"/>
                    </a:cubicBezTo>
                    <a:lnTo>
                      <a:pt x="11482" y="5664"/>
                    </a:lnTo>
                    <a:cubicBezTo>
                      <a:pt x="12329" y="5818"/>
                      <a:pt x="13138" y="5240"/>
                      <a:pt x="13292" y="4392"/>
                    </a:cubicBezTo>
                    <a:close/>
                  </a:path>
                </a:pathLst>
              </a:custGeom>
              <a:solidFill>
                <a:srgbClr val="B04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" name="Google Shape;186;p6"/>
            <p:cNvSpPr/>
            <p:nvPr/>
          </p:nvSpPr>
          <p:spPr>
            <a:xfrm>
              <a:off x="-87331" y="4411226"/>
              <a:ext cx="199371" cy="169156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497718" y="4801474"/>
              <a:ext cx="198760" cy="163731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idx="1" type="subTitle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90" name="Google Shape;190;p7"/>
          <p:cNvSpPr txBox="1"/>
          <p:nvPr>
            <p:ph type="title"/>
          </p:nvPr>
        </p:nvSpPr>
        <p:spPr>
          <a:xfrm>
            <a:off x="895350" y="353650"/>
            <a:ext cx="73533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1" name="Google Shape;191;p7"/>
          <p:cNvGrpSpPr/>
          <p:nvPr/>
        </p:nvGrpSpPr>
        <p:grpSpPr>
          <a:xfrm>
            <a:off x="-181956" y="-148580"/>
            <a:ext cx="1216492" cy="1009333"/>
            <a:chOff x="-2344131" y="3337570"/>
            <a:chExt cx="1216492" cy="1009333"/>
          </a:xfrm>
        </p:grpSpPr>
        <p:sp>
          <p:nvSpPr>
            <p:cNvPr id="192" name="Google Shape;192;p7"/>
            <p:cNvSpPr/>
            <p:nvPr/>
          </p:nvSpPr>
          <p:spPr>
            <a:xfrm>
              <a:off x="-1622532" y="3516010"/>
              <a:ext cx="175141" cy="220580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-1344240" y="3337570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-2180592" y="3515992"/>
              <a:ext cx="216601" cy="113905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-1502225" y="4109110"/>
              <a:ext cx="217282" cy="184352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-1870755" y="4167165"/>
              <a:ext cx="219914" cy="179738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-2344131" y="3909731"/>
              <a:ext cx="237686" cy="131685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-1889177" y="3790567"/>
              <a:ext cx="216616" cy="177107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7"/>
          <p:cNvGrpSpPr/>
          <p:nvPr/>
        </p:nvGrpSpPr>
        <p:grpSpPr>
          <a:xfrm rot="-5400000">
            <a:off x="5905559" y="3419477"/>
            <a:ext cx="1381253" cy="3304927"/>
            <a:chOff x="-303391" y="2"/>
            <a:chExt cx="1381253" cy="3304927"/>
          </a:xfrm>
        </p:grpSpPr>
        <p:sp>
          <p:nvSpPr>
            <p:cNvPr id="200" name="Google Shape;200;p7"/>
            <p:cNvSpPr/>
            <p:nvPr/>
          </p:nvSpPr>
          <p:spPr>
            <a:xfrm rot="5400000">
              <a:off x="-293608" y="-9782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 rot="5400000">
              <a:off x="611994" y="2151493"/>
              <a:ext cx="215315" cy="147127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 rot="5400000">
              <a:off x="608528" y="983907"/>
              <a:ext cx="215938" cy="149634"/>
            </a:xfrm>
            <a:custGeom>
              <a:rect b="b" l="l" r="r" t="t"/>
              <a:pathLst>
                <a:path extrusionOk="0" h="9131" w="13177">
                  <a:moveTo>
                    <a:pt x="2967" y="8553"/>
                  </a:moveTo>
                  <a:lnTo>
                    <a:pt x="12020" y="4200"/>
                  </a:lnTo>
                  <a:cubicBezTo>
                    <a:pt x="12714" y="3891"/>
                    <a:pt x="13176" y="3159"/>
                    <a:pt x="13138" y="2389"/>
                  </a:cubicBezTo>
                  <a:cubicBezTo>
                    <a:pt x="13099" y="2042"/>
                    <a:pt x="13022" y="1695"/>
                    <a:pt x="12907" y="1426"/>
                  </a:cubicBezTo>
                  <a:cubicBezTo>
                    <a:pt x="12367" y="424"/>
                    <a:pt x="11211" y="0"/>
                    <a:pt x="10171" y="463"/>
                  </a:cubicBezTo>
                  <a:lnTo>
                    <a:pt x="1156" y="4777"/>
                  </a:lnTo>
                  <a:cubicBezTo>
                    <a:pt x="463" y="5124"/>
                    <a:pt x="0" y="5818"/>
                    <a:pt x="0" y="6627"/>
                  </a:cubicBezTo>
                  <a:cubicBezTo>
                    <a:pt x="39" y="8129"/>
                    <a:pt x="1580" y="9131"/>
                    <a:pt x="2967" y="8553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5400000">
              <a:off x="377472" y="1759134"/>
              <a:ext cx="167955" cy="211530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 rot="5400000">
              <a:off x="366110" y="544510"/>
              <a:ext cx="236767" cy="78299"/>
            </a:xfrm>
            <a:custGeom>
              <a:rect b="b" l="l" r="r" t="t"/>
              <a:pathLst>
                <a:path extrusionOk="0" h="4778" w="14448">
                  <a:moveTo>
                    <a:pt x="14448" y="2851"/>
                  </a:moveTo>
                  <a:lnTo>
                    <a:pt x="14448" y="2504"/>
                  </a:lnTo>
                  <a:cubicBezTo>
                    <a:pt x="14448" y="1464"/>
                    <a:pt x="13600" y="655"/>
                    <a:pt x="12599" y="617"/>
                  </a:cubicBezTo>
                  <a:lnTo>
                    <a:pt x="2235" y="77"/>
                  </a:lnTo>
                  <a:cubicBezTo>
                    <a:pt x="1118" y="0"/>
                    <a:pt x="116" y="809"/>
                    <a:pt x="0" y="1927"/>
                  </a:cubicBezTo>
                  <a:lnTo>
                    <a:pt x="0" y="2196"/>
                  </a:lnTo>
                  <a:cubicBezTo>
                    <a:pt x="0" y="3236"/>
                    <a:pt x="809" y="4123"/>
                    <a:pt x="1888" y="4161"/>
                  </a:cubicBezTo>
                  <a:lnTo>
                    <a:pt x="12252" y="4662"/>
                  </a:lnTo>
                  <a:cubicBezTo>
                    <a:pt x="13331" y="4778"/>
                    <a:pt x="14332" y="3968"/>
                    <a:pt x="14448" y="2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 rot="5400000">
              <a:off x="297613" y="1306799"/>
              <a:ext cx="207728" cy="17111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5400000">
              <a:off x="668193" y="1404661"/>
              <a:ext cx="207728" cy="109239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5400000">
              <a:off x="687764" y="368047"/>
              <a:ext cx="181213" cy="206466"/>
            </a:xfrm>
            <a:custGeom>
              <a:rect b="b" l="l" r="r" t="t"/>
              <a:pathLst>
                <a:path extrusionOk="0" h="12599" w="11058">
                  <a:moveTo>
                    <a:pt x="7514" y="11212"/>
                  </a:moveTo>
                  <a:cubicBezTo>
                    <a:pt x="9055" y="12599"/>
                    <a:pt x="11058" y="11212"/>
                    <a:pt x="11058" y="9632"/>
                  </a:cubicBezTo>
                  <a:cubicBezTo>
                    <a:pt x="11058" y="9132"/>
                    <a:pt x="10827" y="8631"/>
                    <a:pt x="10480" y="8284"/>
                  </a:cubicBezTo>
                  <a:lnTo>
                    <a:pt x="3545" y="1311"/>
                  </a:lnTo>
                  <a:cubicBezTo>
                    <a:pt x="2235" y="1"/>
                    <a:pt x="1" y="926"/>
                    <a:pt x="1" y="2775"/>
                  </a:cubicBezTo>
                  <a:cubicBezTo>
                    <a:pt x="1" y="3353"/>
                    <a:pt x="232" y="3892"/>
                    <a:pt x="656" y="4277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5400000">
              <a:off x="143894" y="694744"/>
              <a:ext cx="68205" cy="250663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5400000">
              <a:off x="-20570" y="304289"/>
              <a:ext cx="198895" cy="186260"/>
            </a:xfrm>
            <a:custGeom>
              <a:rect b="b" l="l" r="r" t="t"/>
              <a:pathLst>
                <a:path extrusionOk="0" h="11366" w="12137">
                  <a:moveTo>
                    <a:pt x="3777" y="732"/>
                  </a:moveTo>
                  <a:cubicBezTo>
                    <a:pt x="2929" y="0"/>
                    <a:pt x="1696" y="0"/>
                    <a:pt x="887" y="732"/>
                  </a:cubicBezTo>
                  <a:cubicBezTo>
                    <a:pt x="1" y="1503"/>
                    <a:pt x="1" y="2851"/>
                    <a:pt x="887" y="3622"/>
                  </a:cubicBezTo>
                  <a:lnTo>
                    <a:pt x="8400" y="10672"/>
                  </a:lnTo>
                  <a:cubicBezTo>
                    <a:pt x="9247" y="11366"/>
                    <a:pt x="10480" y="11366"/>
                    <a:pt x="11289" y="10672"/>
                  </a:cubicBezTo>
                  <a:cubicBezTo>
                    <a:pt x="12137" y="9863"/>
                    <a:pt x="12137" y="8553"/>
                    <a:pt x="11289" y="7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5400000">
              <a:off x="7845" y="1885717"/>
              <a:ext cx="141441" cy="222247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5400000">
              <a:off x="-248782" y="1562172"/>
              <a:ext cx="210891" cy="172364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5400000">
              <a:off x="-157879" y="2392967"/>
              <a:ext cx="185015" cy="204582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5400000">
              <a:off x="12581" y="1139832"/>
              <a:ext cx="227934" cy="126282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5400000">
              <a:off x="115167" y="1544188"/>
              <a:ext cx="207728" cy="169840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5400000">
              <a:off x="183976" y="2631295"/>
              <a:ext cx="219101" cy="95342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 rot="5400000">
              <a:off x="883080" y="744956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 rot="5400000">
              <a:off x="179556" y="120857"/>
              <a:ext cx="227934" cy="126282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 rot="5400000">
              <a:off x="627167" y="81718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 rot="5400000">
              <a:off x="867293" y="1942211"/>
              <a:ext cx="207728" cy="109239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 rot="5400000">
              <a:off x="293806" y="2134143"/>
              <a:ext cx="215315" cy="147127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rot="5400000">
              <a:off x="297613" y="2848612"/>
              <a:ext cx="207728" cy="17111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rot="5400000">
              <a:off x="44469" y="3145494"/>
              <a:ext cx="68205" cy="250663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7"/>
          <p:cNvGrpSpPr/>
          <p:nvPr/>
        </p:nvGrpSpPr>
        <p:grpSpPr>
          <a:xfrm rot="1682004">
            <a:off x="7656338" y="4246440"/>
            <a:ext cx="1659604" cy="955908"/>
            <a:chOff x="-2787194" y="3337570"/>
            <a:chExt cx="1659555" cy="955880"/>
          </a:xfrm>
        </p:grpSpPr>
        <p:sp>
          <p:nvSpPr>
            <p:cNvPr id="224" name="Google Shape;224;p7"/>
            <p:cNvSpPr/>
            <p:nvPr/>
          </p:nvSpPr>
          <p:spPr>
            <a:xfrm>
              <a:off x="-1622532" y="3516010"/>
              <a:ext cx="175130" cy="22056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-1344240" y="3337570"/>
              <a:ext cx="216601" cy="17842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-2180592" y="3515992"/>
              <a:ext cx="216601" cy="113905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-1502225" y="4109110"/>
              <a:ext cx="217268" cy="18434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-2787194" y="3972452"/>
              <a:ext cx="219899" cy="179726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-2344131" y="3909731"/>
              <a:ext cx="237670" cy="131676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-1889177" y="3790567"/>
              <a:ext cx="216601" cy="177095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/>
          <p:nvPr>
            <p:ph type="title"/>
          </p:nvPr>
        </p:nvSpPr>
        <p:spPr>
          <a:xfrm>
            <a:off x="1358700" y="1713650"/>
            <a:ext cx="6426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33" name="Google Shape;233;p8"/>
          <p:cNvGrpSpPr/>
          <p:nvPr/>
        </p:nvGrpSpPr>
        <p:grpSpPr>
          <a:xfrm>
            <a:off x="-189297" y="-409937"/>
            <a:ext cx="9638514" cy="5663843"/>
            <a:chOff x="-189297" y="-409937"/>
            <a:chExt cx="9638514" cy="5663843"/>
          </a:xfrm>
        </p:grpSpPr>
        <p:sp>
          <p:nvSpPr>
            <p:cNvPr id="234" name="Google Shape;234;p8"/>
            <p:cNvSpPr/>
            <p:nvPr/>
          </p:nvSpPr>
          <p:spPr>
            <a:xfrm>
              <a:off x="789025" y="4918033"/>
              <a:ext cx="258819" cy="176867"/>
            </a:xfrm>
            <a:custGeom>
              <a:rect b="b" l="l" r="r" t="t"/>
              <a:pathLst>
                <a:path extrusionOk="0" h="8978" w="13138">
                  <a:moveTo>
                    <a:pt x="12059" y="4817"/>
                  </a:moveTo>
                  <a:lnTo>
                    <a:pt x="3005" y="463"/>
                  </a:lnTo>
                  <a:cubicBezTo>
                    <a:pt x="1965" y="1"/>
                    <a:pt x="732" y="425"/>
                    <a:pt x="231" y="1426"/>
                  </a:cubicBezTo>
                  <a:cubicBezTo>
                    <a:pt x="116" y="1735"/>
                    <a:pt x="39" y="2081"/>
                    <a:pt x="0" y="2390"/>
                  </a:cubicBezTo>
                  <a:cubicBezTo>
                    <a:pt x="0" y="3160"/>
                    <a:pt x="462" y="3815"/>
                    <a:pt x="1156" y="4162"/>
                  </a:cubicBezTo>
                  <a:lnTo>
                    <a:pt x="10171" y="8477"/>
                  </a:lnTo>
                  <a:cubicBezTo>
                    <a:pt x="11173" y="8978"/>
                    <a:pt x="12406" y="8554"/>
                    <a:pt x="12868" y="7514"/>
                  </a:cubicBezTo>
                  <a:cubicBezTo>
                    <a:pt x="13061" y="7244"/>
                    <a:pt x="13138" y="6897"/>
                    <a:pt x="13138" y="6550"/>
                  </a:cubicBezTo>
                  <a:cubicBezTo>
                    <a:pt x="13138" y="5818"/>
                    <a:pt x="12714" y="5125"/>
                    <a:pt x="12059" y="481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235236" y="4933594"/>
              <a:ext cx="253519" cy="207205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910422" y="5044417"/>
              <a:ext cx="250466" cy="204939"/>
            </a:xfrm>
            <a:custGeom>
              <a:rect b="b" l="l" r="r" t="t"/>
              <a:pathLst>
                <a:path extrusionOk="0" h="10403" w="12714">
                  <a:moveTo>
                    <a:pt x="9632" y="617"/>
                  </a:moveTo>
                  <a:lnTo>
                    <a:pt x="963" y="6242"/>
                  </a:lnTo>
                  <a:cubicBezTo>
                    <a:pt x="385" y="6666"/>
                    <a:pt x="39" y="7320"/>
                    <a:pt x="0" y="8052"/>
                  </a:cubicBezTo>
                  <a:cubicBezTo>
                    <a:pt x="0" y="8399"/>
                    <a:pt x="116" y="8746"/>
                    <a:pt x="308" y="9054"/>
                  </a:cubicBezTo>
                  <a:cubicBezTo>
                    <a:pt x="809" y="10094"/>
                    <a:pt x="2119" y="10403"/>
                    <a:pt x="3082" y="9786"/>
                  </a:cubicBezTo>
                  <a:lnTo>
                    <a:pt x="11751" y="4123"/>
                  </a:lnTo>
                  <a:cubicBezTo>
                    <a:pt x="12329" y="3738"/>
                    <a:pt x="12714" y="3083"/>
                    <a:pt x="12714" y="2389"/>
                  </a:cubicBezTo>
                  <a:cubicBezTo>
                    <a:pt x="12675" y="2004"/>
                    <a:pt x="12598" y="1657"/>
                    <a:pt x="12406" y="1349"/>
                  </a:cubicBezTo>
                  <a:cubicBezTo>
                    <a:pt x="11866" y="347"/>
                    <a:pt x="10595" y="1"/>
                    <a:pt x="9632" y="617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683036" y="5004189"/>
              <a:ext cx="207224" cy="249717"/>
            </a:xfrm>
            <a:custGeom>
              <a:rect b="b" l="l" r="r" t="t"/>
              <a:pathLst>
                <a:path extrusionOk="0" h="12676" w="10519">
                  <a:moveTo>
                    <a:pt x="9710" y="463"/>
                  </a:moveTo>
                  <a:cubicBezTo>
                    <a:pt x="9324" y="155"/>
                    <a:pt x="8785" y="1"/>
                    <a:pt x="8284" y="39"/>
                  </a:cubicBezTo>
                  <a:cubicBezTo>
                    <a:pt x="7706" y="155"/>
                    <a:pt x="7205" y="424"/>
                    <a:pt x="6897" y="887"/>
                  </a:cubicBezTo>
                  <a:lnTo>
                    <a:pt x="425" y="9324"/>
                  </a:lnTo>
                  <a:cubicBezTo>
                    <a:pt x="194" y="9709"/>
                    <a:pt x="39" y="10133"/>
                    <a:pt x="1" y="10595"/>
                  </a:cubicBezTo>
                  <a:cubicBezTo>
                    <a:pt x="39" y="11212"/>
                    <a:pt x="309" y="11828"/>
                    <a:pt x="810" y="12213"/>
                  </a:cubicBezTo>
                  <a:cubicBezTo>
                    <a:pt x="1195" y="12522"/>
                    <a:pt x="1735" y="12676"/>
                    <a:pt x="2235" y="12560"/>
                  </a:cubicBezTo>
                  <a:cubicBezTo>
                    <a:pt x="2775" y="12483"/>
                    <a:pt x="3276" y="12213"/>
                    <a:pt x="3622" y="11790"/>
                  </a:cubicBezTo>
                  <a:lnTo>
                    <a:pt x="10095" y="3352"/>
                  </a:lnTo>
                  <a:cubicBezTo>
                    <a:pt x="10326" y="2967"/>
                    <a:pt x="10480" y="2505"/>
                    <a:pt x="10519" y="2043"/>
                  </a:cubicBezTo>
                  <a:cubicBezTo>
                    <a:pt x="10480" y="1426"/>
                    <a:pt x="10210" y="848"/>
                    <a:pt x="9710" y="463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" name="Google Shape;238;p8"/>
            <p:cNvGrpSpPr/>
            <p:nvPr/>
          </p:nvGrpSpPr>
          <p:grpSpPr>
            <a:xfrm>
              <a:off x="-189297" y="-409937"/>
              <a:ext cx="9350793" cy="5408445"/>
              <a:chOff x="-189297" y="-409937"/>
              <a:chExt cx="9350793" cy="5408445"/>
            </a:xfrm>
          </p:grpSpPr>
          <p:sp>
            <p:nvSpPr>
              <p:cNvPr id="239" name="Google Shape;239;p8"/>
              <p:cNvSpPr/>
              <p:nvPr/>
            </p:nvSpPr>
            <p:spPr>
              <a:xfrm>
                <a:off x="525663" y="618462"/>
                <a:ext cx="81991" cy="302848"/>
              </a:xfrm>
              <a:custGeom>
                <a:rect b="b" l="l" r="r" t="t"/>
                <a:pathLst>
                  <a:path extrusionOk="0" h="15373" w="4162">
                    <a:moveTo>
                      <a:pt x="4162" y="12676"/>
                    </a:moveTo>
                    <a:lnTo>
                      <a:pt x="4162" y="2775"/>
                    </a:lnTo>
                    <a:cubicBezTo>
                      <a:pt x="4162" y="1"/>
                      <a:pt x="1" y="1"/>
                      <a:pt x="1" y="2775"/>
                    </a:cubicBezTo>
                    <a:lnTo>
                      <a:pt x="1" y="12637"/>
                    </a:lnTo>
                    <a:cubicBezTo>
                      <a:pt x="39" y="15373"/>
                      <a:pt x="4162" y="15373"/>
                      <a:pt x="4162" y="12676"/>
                    </a:cubicBezTo>
                    <a:close/>
                  </a:path>
                </a:pathLst>
              </a:custGeom>
              <a:solidFill>
                <a:srgbClr val="7051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342000" y="-12233"/>
                <a:ext cx="125253" cy="278558"/>
              </a:xfrm>
              <a:custGeom>
                <a:rect b="b" l="l" r="r" t="t"/>
                <a:pathLst>
                  <a:path extrusionOk="0" h="14140" w="6358">
                    <a:moveTo>
                      <a:pt x="6357" y="11982"/>
                    </a:moveTo>
                    <a:lnTo>
                      <a:pt x="6357" y="11905"/>
                    </a:lnTo>
                    <a:cubicBezTo>
                      <a:pt x="6357" y="11751"/>
                      <a:pt x="6319" y="11636"/>
                      <a:pt x="6280" y="11481"/>
                    </a:cubicBezTo>
                    <a:lnTo>
                      <a:pt x="4123" y="1734"/>
                    </a:lnTo>
                    <a:cubicBezTo>
                      <a:pt x="3814" y="656"/>
                      <a:pt x="2736" y="1"/>
                      <a:pt x="1618" y="232"/>
                    </a:cubicBezTo>
                    <a:cubicBezTo>
                      <a:pt x="694" y="386"/>
                      <a:pt x="0" y="1233"/>
                      <a:pt x="0" y="2235"/>
                    </a:cubicBezTo>
                    <a:lnTo>
                      <a:pt x="0" y="2697"/>
                    </a:lnTo>
                    <a:lnTo>
                      <a:pt x="2235" y="12445"/>
                    </a:lnTo>
                    <a:cubicBezTo>
                      <a:pt x="2543" y="13485"/>
                      <a:pt x="3622" y="14140"/>
                      <a:pt x="4701" y="13947"/>
                    </a:cubicBezTo>
                    <a:cubicBezTo>
                      <a:pt x="5625" y="13754"/>
                      <a:pt x="6319" y="12945"/>
                      <a:pt x="6357" y="11982"/>
                    </a:cubicBezTo>
                    <a:close/>
                  </a:path>
                </a:pathLst>
              </a:custGeom>
              <a:solidFill>
                <a:srgbClr val="B04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430039" y="1356188"/>
                <a:ext cx="258819" cy="179132"/>
              </a:xfrm>
              <a:custGeom>
                <a:rect b="b" l="l" r="r" t="t"/>
                <a:pathLst>
                  <a:path extrusionOk="0" h="9093" w="13138">
                    <a:moveTo>
                      <a:pt x="11982" y="4932"/>
                    </a:moveTo>
                    <a:lnTo>
                      <a:pt x="2967" y="617"/>
                    </a:lnTo>
                    <a:cubicBezTo>
                      <a:pt x="1580" y="0"/>
                      <a:pt x="0" y="1041"/>
                      <a:pt x="0" y="2543"/>
                    </a:cubicBezTo>
                    <a:cubicBezTo>
                      <a:pt x="0" y="3314"/>
                      <a:pt x="463" y="4007"/>
                      <a:pt x="1156" y="4354"/>
                    </a:cubicBezTo>
                    <a:lnTo>
                      <a:pt x="10171" y="8669"/>
                    </a:lnTo>
                    <a:cubicBezTo>
                      <a:pt x="11212" y="9092"/>
                      <a:pt x="12367" y="8669"/>
                      <a:pt x="12907" y="7706"/>
                    </a:cubicBezTo>
                    <a:cubicBezTo>
                      <a:pt x="13022" y="7397"/>
                      <a:pt x="13099" y="7089"/>
                      <a:pt x="13138" y="6742"/>
                    </a:cubicBezTo>
                    <a:cubicBezTo>
                      <a:pt x="13138" y="5972"/>
                      <a:pt x="12714" y="5240"/>
                      <a:pt x="11982" y="4932"/>
                    </a:cubicBezTo>
                    <a:close/>
                  </a:path>
                </a:pathLst>
              </a:custGeom>
              <a:solidFill>
                <a:srgbClr val="692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02708" y="4135549"/>
                <a:ext cx="202654" cy="254268"/>
              </a:xfrm>
              <a:custGeom>
                <a:rect b="b" l="l" r="r" t="t"/>
                <a:pathLst>
                  <a:path extrusionOk="0" h="12907" w="10287">
                    <a:moveTo>
                      <a:pt x="6665" y="1079"/>
                    </a:moveTo>
                    <a:lnTo>
                      <a:pt x="463" y="9285"/>
                    </a:lnTo>
                    <a:cubicBezTo>
                      <a:pt x="154" y="9632"/>
                      <a:pt x="0" y="10094"/>
                      <a:pt x="39" y="10557"/>
                    </a:cubicBezTo>
                    <a:lnTo>
                      <a:pt x="39" y="10711"/>
                    </a:lnTo>
                    <a:cubicBezTo>
                      <a:pt x="39" y="11250"/>
                      <a:pt x="308" y="11789"/>
                      <a:pt x="694" y="12175"/>
                    </a:cubicBezTo>
                    <a:cubicBezTo>
                      <a:pt x="1580" y="12907"/>
                      <a:pt x="2890" y="12753"/>
                      <a:pt x="3583" y="11866"/>
                    </a:cubicBezTo>
                    <a:lnTo>
                      <a:pt x="9863" y="3622"/>
                    </a:lnTo>
                    <a:cubicBezTo>
                      <a:pt x="10133" y="3275"/>
                      <a:pt x="10287" y="2813"/>
                      <a:pt x="10287" y="2389"/>
                    </a:cubicBezTo>
                    <a:cubicBezTo>
                      <a:pt x="10287" y="1773"/>
                      <a:pt x="10017" y="1195"/>
                      <a:pt x="9555" y="771"/>
                    </a:cubicBezTo>
                    <a:cubicBezTo>
                      <a:pt x="8669" y="0"/>
                      <a:pt x="7320" y="155"/>
                      <a:pt x="6665" y="1079"/>
                    </a:cubicBezTo>
                    <a:close/>
                  </a:path>
                </a:pathLst>
              </a:custGeom>
              <a:solidFill>
                <a:srgbClr val="B04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2010964" y="24192"/>
                <a:ext cx="249717" cy="205707"/>
              </a:xfrm>
              <a:custGeom>
                <a:rect b="b" l="l" r="r" t="t"/>
                <a:pathLst>
                  <a:path extrusionOk="0" h="10442" w="12676">
                    <a:moveTo>
                      <a:pt x="12676" y="2235"/>
                    </a:moveTo>
                    <a:cubicBezTo>
                      <a:pt x="12676" y="1812"/>
                      <a:pt x="12522" y="1388"/>
                      <a:pt x="12291" y="1041"/>
                    </a:cubicBezTo>
                    <a:cubicBezTo>
                      <a:pt x="11559" y="155"/>
                      <a:pt x="10287" y="1"/>
                      <a:pt x="9401" y="656"/>
                    </a:cubicBezTo>
                    <a:lnTo>
                      <a:pt x="810" y="6589"/>
                    </a:lnTo>
                    <a:cubicBezTo>
                      <a:pt x="309" y="6936"/>
                      <a:pt x="1" y="7552"/>
                      <a:pt x="1" y="8207"/>
                    </a:cubicBezTo>
                    <a:cubicBezTo>
                      <a:pt x="1" y="8631"/>
                      <a:pt x="155" y="9055"/>
                      <a:pt x="425" y="9401"/>
                    </a:cubicBezTo>
                    <a:cubicBezTo>
                      <a:pt x="1118" y="10249"/>
                      <a:pt x="2351" y="10441"/>
                      <a:pt x="3314" y="9825"/>
                    </a:cubicBezTo>
                    <a:lnTo>
                      <a:pt x="11867" y="3854"/>
                    </a:lnTo>
                    <a:cubicBezTo>
                      <a:pt x="12368" y="3468"/>
                      <a:pt x="12676" y="2890"/>
                      <a:pt x="12676" y="2235"/>
                    </a:cubicBezTo>
                    <a:close/>
                  </a:path>
                </a:pathLst>
              </a:custGeom>
              <a:solidFill>
                <a:srgbClr val="692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140114" y="1091302"/>
                <a:ext cx="285394" cy="93378"/>
              </a:xfrm>
              <a:custGeom>
                <a:rect b="b" l="l" r="r" t="t"/>
                <a:pathLst>
                  <a:path extrusionOk="0" h="4740" w="14487">
                    <a:moveTo>
                      <a:pt x="14486" y="1927"/>
                    </a:moveTo>
                    <a:cubicBezTo>
                      <a:pt x="14371" y="810"/>
                      <a:pt x="13369" y="1"/>
                      <a:pt x="12252" y="116"/>
                    </a:cubicBezTo>
                    <a:lnTo>
                      <a:pt x="1888" y="579"/>
                    </a:lnTo>
                    <a:cubicBezTo>
                      <a:pt x="848" y="656"/>
                      <a:pt x="0" y="1503"/>
                      <a:pt x="39" y="2582"/>
                    </a:cubicBezTo>
                    <a:lnTo>
                      <a:pt x="39" y="2813"/>
                    </a:lnTo>
                    <a:cubicBezTo>
                      <a:pt x="154" y="3930"/>
                      <a:pt x="1118" y="4739"/>
                      <a:pt x="2235" y="4701"/>
                    </a:cubicBezTo>
                    <a:lnTo>
                      <a:pt x="12598" y="4162"/>
                    </a:lnTo>
                    <a:cubicBezTo>
                      <a:pt x="13639" y="4123"/>
                      <a:pt x="14448" y="3275"/>
                      <a:pt x="14486" y="2274"/>
                    </a:cubicBezTo>
                    <a:cubicBezTo>
                      <a:pt x="14486" y="2235"/>
                      <a:pt x="14486" y="2197"/>
                      <a:pt x="14486" y="2158"/>
                    </a:cubicBezTo>
                    <a:close/>
                  </a:path>
                </a:pathLst>
              </a:custGeom>
              <a:solidFill>
                <a:srgbClr val="7051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-189297" y="4088486"/>
                <a:ext cx="249717" cy="204939"/>
              </a:xfrm>
              <a:custGeom>
                <a:rect b="b" l="l" r="r" t="t"/>
                <a:pathLst>
                  <a:path extrusionOk="0" h="10403" w="12676">
                    <a:moveTo>
                      <a:pt x="12676" y="2274"/>
                    </a:moveTo>
                    <a:cubicBezTo>
                      <a:pt x="12676" y="1850"/>
                      <a:pt x="12522" y="1426"/>
                      <a:pt x="12252" y="1080"/>
                    </a:cubicBezTo>
                    <a:cubicBezTo>
                      <a:pt x="11559" y="193"/>
                      <a:pt x="10287" y="1"/>
                      <a:pt x="9363" y="656"/>
                    </a:cubicBezTo>
                    <a:lnTo>
                      <a:pt x="848" y="6550"/>
                    </a:lnTo>
                    <a:cubicBezTo>
                      <a:pt x="309" y="6936"/>
                      <a:pt x="1" y="7552"/>
                      <a:pt x="39" y="8207"/>
                    </a:cubicBezTo>
                    <a:cubicBezTo>
                      <a:pt x="1" y="8631"/>
                      <a:pt x="155" y="9016"/>
                      <a:pt x="386" y="9401"/>
                    </a:cubicBezTo>
                    <a:cubicBezTo>
                      <a:pt x="1118" y="10249"/>
                      <a:pt x="2351" y="10403"/>
                      <a:pt x="3275" y="9825"/>
                    </a:cubicBezTo>
                    <a:lnTo>
                      <a:pt x="11828" y="3892"/>
                    </a:lnTo>
                    <a:cubicBezTo>
                      <a:pt x="12368" y="3545"/>
                      <a:pt x="12676" y="2929"/>
                      <a:pt x="12676" y="22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1154093" y="-92688"/>
                <a:ext cx="129055" cy="280843"/>
              </a:xfrm>
              <a:custGeom>
                <a:rect b="b" l="l" r="r" t="t"/>
                <a:pathLst>
                  <a:path extrusionOk="0" h="14256" w="6551">
                    <a:moveTo>
                      <a:pt x="1542" y="14024"/>
                    </a:moveTo>
                    <a:cubicBezTo>
                      <a:pt x="2659" y="14256"/>
                      <a:pt x="3776" y="13601"/>
                      <a:pt x="4046" y="12522"/>
                    </a:cubicBezTo>
                    <a:lnTo>
                      <a:pt x="6512" y="2775"/>
                    </a:lnTo>
                    <a:cubicBezTo>
                      <a:pt x="6550" y="2582"/>
                      <a:pt x="6550" y="2428"/>
                      <a:pt x="6550" y="2274"/>
                    </a:cubicBezTo>
                    <a:lnTo>
                      <a:pt x="6550" y="2197"/>
                    </a:lnTo>
                    <a:cubicBezTo>
                      <a:pt x="6550" y="1234"/>
                      <a:pt x="5895" y="386"/>
                      <a:pt x="4932" y="232"/>
                    </a:cubicBezTo>
                    <a:cubicBezTo>
                      <a:pt x="3853" y="1"/>
                      <a:pt x="2736" y="656"/>
                      <a:pt x="2466" y="1735"/>
                    </a:cubicBezTo>
                    <a:lnTo>
                      <a:pt x="39" y="11559"/>
                    </a:lnTo>
                    <a:cubicBezTo>
                      <a:pt x="1" y="11713"/>
                      <a:pt x="1" y="11867"/>
                      <a:pt x="1" y="12021"/>
                    </a:cubicBezTo>
                    <a:cubicBezTo>
                      <a:pt x="1" y="12060"/>
                      <a:pt x="1" y="12098"/>
                      <a:pt x="1" y="12137"/>
                    </a:cubicBezTo>
                    <a:lnTo>
                      <a:pt x="1" y="12214"/>
                    </a:lnTo>
                    <a:cubicBezTo>
                      <a:pt x="39" y="13100"/>
                      <a:pt x="694" y="13832"/>
                      <a:pt x="1542" y="14024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135564" y="-324931"/>
                <a:ext cx="170031" cy="267940"/>
              </a:xfrm>
              <a:custGeom>
                <a:rect b="b" l="l" r="r" t="t"/>
                <a:pathLst>
                  <a:path extrusionOk="0" h="13601" w="8631">
                    <a:moveTo>
                      <a:pt x="1272" y="13100"/>
                    </a:moveTo>
                    <a:cubicBezTo>
                      <a:pt x="2273" y="13601"/>
                      <a:pt x="3506" y="13138"/>
                      <a:pt x="4007" y="12137"/>
                    </a:cubicBezTo>
                    <a:lnTo>
                      <a:pt x="8437" y="3083"/>
                    </a:lnTo>
                    <a:cubicBezTo>
                      <a:pt x="8553" y="2890"/>
                      <a:pt x="8630" y="2659"/>
                      <a:pt x="8630" y="2428"/>
                    </a:cubicBezTo>
                    <a:cubicBezTo>
                      <a:pt x="8630" y="2351"/>
                      <a:pt x="8630" y="2312"/>
                      <a:pt x="8630" y="2274"/>
                    </a:cubicBezTo>
                    <a:cubicBezTo>
                      <a:pt x="8630" y="1465"/>
                      <a:pt x="8168" y="771"/>
                      <a:pt x="7436" y="463"/>
                    </a:cubicBezTo>
                    <a:cubicBezTo>
                      <a:pt x="6434" y="1"/>
                      <a:pt x="5240" y="425"/>
                      <a:pt x="4739" y="1426"/>
                    </a:cubicBezTo>
                    <a:lnTo>
                      <a:pt x="270" y="10441"/>
                    </a:lnTo>
                    <a:cubicBezTo>
                      <a:pt x="116" y="10711"/>
                      <a:pt x="39" y="10981"/>
                      <a:pt x="0" y="11289"/>
                    </a:cubicBezTo>
                    <a:cubicBezTo>
                      <a:pt x="77" y="12060"/>
                      <a:pt x="540" y="12792"/>
                      <a:pt x="1272" y="1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1087294" y="1924658"/>
                <a:ext cx="170031" cy="267171"/>
              </a:xfrm>
              <a:custGeom>
                <a:rect b="b" l="l" r="r" t="t"/>
                <a:pathLst>
                  <a:path extrusionOk="0" h="13562" w="8631">
                    <a:moveTo>
                      <a:pt x="7436" y="424"/>
                    </a:moveTo>
                    <a:cubicBezTo>
                      <a:pt x="6396" y="0"/>
                      <a:pt x="5240" y="424"/>
                      <a:pt x="4701" y="1387"/>
                    </a:cubicBezTo>
                    <a:lnTo>
                      <a:pt x="270" y="10402"/>
                    </a:lnTo>
                    <a:cubicBezTo>
                      <a:pt x="116" y="10672"/>
                      <a:pt x="39" y="10980"/>
                      <a:pt x="0" y="11250"/>
                    </a:cubicBezTo>
                    <a:cubicBezTo>
                      <a:pt x="0" y="12098"/>
                      <a:pt x="501" y="12830"/>
                      <a:pt x="1272" y="13138"/>
                    </a:cubicBezTo>
                    <a:cubicBezTo>
                      <a:pt x="2312" y="13562"/>
                      <a:pt x="3468" y="13138"/>
                      <a:pt x="4007" y="12175"/>
                    </a:cubicBezTo>
                    <a:lnTo>
                      <a:pt x="8438" y="3121"/>
                    </a:lnTo>
                    <a:cubicBezTo>
                      <a:pt x="8553" y="2851"/>
                      <a:pt x="8630" y="2582"/>
                      <a:pt x="8630" y="2273"/>
                    </a:cubicBezTo>
                    <a:cubicBezTo>
                      <a:pt x="8630" y="1464"/>
                      <a:pt x="8168" y="732"/>
                      <a:pt x="7436" y="424"/>
                    </a:cubicBezTo>
                    <a:close/>
                  </a:path>
                </a:pathLst>
              </a:custGeom>
              <a:solidFill>
                <a:srgbClr val="7051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-35972" y="4499093"/>
                <a:ext cx="249717" cy="132089"/>
              </a:xfrm>
              <a:custGeom>
                <a:rect b="b" l="l" r="r" t="t"/>
                <a:pathLst>
                  <a:path extrusionOk="0" h="6705" w="12676">
                    <a:moveTo>
                      <a:pt x="11558" y="3468"/>
                    </a:moveTo>
                    <a:lnTo>
                      <a:pt x="2042" y="155"/>
                    </a:lnTo>
                    <a:cubicBezTo>
                      <a:pt x="1657" y="0"/>
                      <a:pt x="1233" y="39"/>
                      <a:pt x="848" y="232"/>
                    </a:cubicBezTo>
                    <a:cubicBezTo>
                      <a:pt x="462" y="424"/>
                      <a:pt x="193" y="771"/>
                      <a:pt x="77" y="1195"/>
                    </a:cubicBezTo>
                    <a:cubicBezTo>
                      <a:pt x="0" y="1349"/>
                      <a:pt x="0" y="1503"/>
                      <a:pt x="0" y="1696"/>
                    </a:cubicBezTo>
                    <a:cubicBezTo>
                      <a:pt x="0" y="2389"/>
                      <a:pt x="424" y="3006"/>
                      <a:pt x="1079" y="3237"/>
                    </a:cubicBezTo>
                    <a:lnTo>
                      <a:pt x="10595" y="6550"/>
                    </a:lnTo>
                    <a:cubicBezTo>
                      <a:pt x="11019" y="6704"/>
                      <a:pt x="11442" y="6665"/>
                      <a:pt x="11828" y="6511"/>
                    </a:cubicBezTo>
                    <a:cubicBezTo>
                      <a:pt x="12174" y="6280"/>
                      <a:pt x="12444" y="5933"/>
                      <a:pt x="12598" y="5548"/>
                    </a:cubicBezTo>
                    <a:cubicBezTo>
                      <a:pt x="12598" y="5356"/>
                      <a:pt x="12637" y="5163"/>
                      <a:pt x="12637" y="5047"/>
                    </a:cubicBezTo>
                    <a:cubicBezTo>
                      <a:pt x="12675" y="4354"/>
                      <a:pt x="12251" y="3699"/>
                      <a:pt x="11558" y="3468"/>
                    </a:cubicBezTo>
                    <a:close/>
                  </a:path>
                </a:pathLst>
              </a:custGeom>
              <a:solidFill>
                <a:srgbClr val="692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627359" y="1687864"/>
                <a:ext cx="248200" cy="207973"/>
              </a:xfrm>
              <a:custGeom>
                <a:rect b="b" l="l" r="r" t="t"/>
                <a:pathLst>
                  <a:path extrusionOk="0" h="10557" w="12599">
                    <a:moveTo>
                      <a:pt x="11751" y="6665"/>
                    </a:moveTo>
                    <a:lnTo>
                      <a:pt x="3314" y="617"/>
                    </a:lnTo>
                    <a:cubicBezTo>
                      <a:pt x="2389" y="0"/>
                      <a:pt x="1156" y="154"/>
                      <a:pt x="424" y="1002"/>
                    </a:cubicBezTo>
                    <a:cubicBezTo>
                      <a:pt x="154" y="1349"/>
                      <a:pt x="39" y="1772"/>
                      <a:pt x="0" y="2196"/>
                    </a:cubicBezTo>
                    <a:lnTo>
                      <a:pt x="0" y="2273"/>
                    </a:lnTo>
                    <a:cubicBezTo>
                      <a:pt x="0" y="2890"/>
                      <a:pt x="309" y="3506"/>
                      <a:pt x="848" y="3891"/>
                    </a:cubicBezTo>
                    <a:lnTo>
                      <a:pt x="9285" y="9901"/>
                    </a:lnTo>
                    <a:cubicBezTo>
                      <a:pt x="10171" y="10556"/>
                      <a:pt x="11443" y="10402"/>
                      <a:pt x="12175" y="9555"/>
                    </a:cubicBezTo>
                    <a:cubicBezTo>
                      <a:pt x="12444" y="9208"/>
                      <a:pt x="12598" y="8746"/>
                      <a:pt x="12598" y="8283"/>
                    </a:cubicBezTo>
                    <a:lnTo>
                      <a:pt x="12598" y="8245"/>
                    </a:lnTo>
                    <a:lnTo>
                      <a:pt x="12598" y="8206"/>
                    </a:lnTo>
                    <a:cubicBezTo>
                      <a:pt x="12598" y="7590"/>
                      <a:pt x="12252" y="7012"/>
                      <a:pt x="11751" y="66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884649" y="3921528"/>
                <a:ext cx="222393" cy="245915"/>
              </a:xfrm>
              <a:custGeom>
                <a:rect b="b" l="l" r="r" t="t"/>
                <a:pathLst>
                  <a:path extrusionOk="0" h="12483" w="11289">
                    <a:moveTo>
                      <a:pt x="3583" y="1233"/>
                    </a:moveTo>
                    <a:cubicBezTo>
                      <a:pt x="2235" y="0"/>
                      <a:pt x="39" y="925"/>
                      <a:pt x="0" y="2735"/>
                    </a:cubicBezTo>
                    <a:cubicBezTo>
                      <a:pt x="39" y="3313"/>
                      <a:pt x="270" y="3853"/>
                      <a:pt x="694" y="4238"/>
                    </a:cubicBezTo>
                    <a:lnTo>
                      <a:pt x="7744" y="11057"/>
                    </a:lnTo>
                    <a:cubicBezTo>
                      <a:pt x="9285" y="12483"/>
                      <a:pt x="11289" y="11057"/>
                      <a:pt x="11289" y="9477"/>
                    </a:cubicBezTo>
                    <a:cubicBezTo>
                      <a:pt x="11289" y="8938"/>
                      <a:pt x="11019" y="8399"/>
                      <a:pt x="10595" y="8052"/>
                    </a:cubicBezTo>
                    <a:close/>
                  </a:path>
                </a:pathLst>
              </a:custGeom>
              <a:solidFill>
                <a:srgbClr val="B04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-38998" y="1765258"/>
                <a:ext cx="217843" cy="247452"/>
              </a:xfrm>
              <a:custGeom>
                <a:rect b="b" l="l" r="r" t="t"/>
                <a:pathLst>
                  <a:path extrusionOk="0" h="12561" w="11058">
                    <a:moveTo>
                      <a:pt x="7551" y="1388"/>
                    </a:moveTo>
                    <a:lnTo>
                      <a:pt x="655" y="8323"/>
                    </a:lnTo>
                    <a:cubicBezTo>
                      <a:pt x="270" y="8708"/>
                      <a:pt x="0" y="9247"/>
                      <a:pt x="0" y="9787"/>
                    </a:cubicBezTo>
                    <a:cubicBezTo>
                      <a:pt x="0" y="11636"/>
                      <a:pt x="2235" y="12560"/>
                      <a:pt x="3545" y="11251"/>
                    </a:cubicBezTo>
                    <a:lnTo>
                      <a:pt x="10479" y="4354"/>
                    </a:lnTo>
                    <a:cubicBezTo>
                      <a:pt x="10865" y="3969"/>
                      <a:pt x="11057" y="3468"/>
                      <a:pt x="11057" y="2967"/>
                    </a:cubicBezTo>
                    <a:cubicBezTo>
                      <a:pt x="11057" y="1349"/>
                      <a:pt x="9054" y="1"/>
                      <a:pt x="7551" y="13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632674" y="161580"/>
                <a:ext cx="269457" cy="166977"/>
              </a:xfrm>
              <a:custGeom>
                <a:rect b="b" l="l" r="r" t="t"/>
                <a:pathLst>
                  <a:path extrusionOk="0" h="8476" w="13678">
                    <a:moveTo>
                      <a:pt x="13562" y="6896"/>
                    </a:moveTo>
                    <a:cubicBezTo>
                      <a:pt x="13601" y="6742"/>
                      <a:pt x="13639" y="6550"/>
                      <a:pt x="13639" y="6395"/>
                    </a:cubicBezTo>
                    <a:lnTo>
                      <a:pt x="13639" y="6357"/>
                    </a:lnTo>
                    <a:lnTo>
                      <a:pt x="13639" y="6357"/>
                    </a:lnTo>
                    <a:cubicBezTo>
                      <a:pt x="13678" y="6280"/>
                      <a:pt x="13678" y="6203"/>
                      <a:pt x="13639" y="6164"/>
                    </a:cubicBezTo>
                    <a:lnTo>
                      <a:pt x="13639" y="6049"/>
                    </a:lnTo>
                    <a:cubicBezTo>
                      <a:pt x="13639" y="6049"/>
                      <a:pt x="13639" y="6049"/>
                      <a:pt x="13639" y="6049"/>
                    </a:cubicBezTo>
                    <a:cubicBezTo>
                      <a:pt x="13639" y="6049"/>
                      <a:pt x="13639" y="6049"/>
                      <a:pt x="13639" y="6010"/>
                    </a:cubicBezTo>
                    <a:cubicBezTo>
                      <a:pt x="13639" y="5201"/>
                      <a:pt x="13100" y="4431"/>
                      <a:pt x="12329" y="4161"/>
                    </a:cubicBezTo>
                    <a:lnTo>
                      <a:pt x="2736" y="385"/>
                    </a:lnTo>
                    <a:cubicBezTo>
                      <a:pt x="1658" y="0"/>
                      <a:pt x="463" y="540"/>
                      <a:pt x="155" y="1657"/>
                    </a:cubicBezTo>
                    <a:cubicBezTo>
                      <a:pt x="78" y="1849"/>
                      <a:pt x="1" y="2081"/>
                      <a:pt x="1" y="2312"/>
                    </a:cubicBezTo>
                    <a:lnTo>
                      <a:pt x="1" y="2312"/>
                    </a:lnTo>
                    <a:lnTo>
                      <a:pt x="1" y="2350"/>
                    </a:lnTo>
                    <a:cubicBezTo>
                      <a:pt x="78" y="3198"/>
                      <a:pt x="617" y="3968"/>
                      <a:pt x="1388" y="4315"/>
                    </a:cubicBezTo>
                    <a:lnTo>
                      <a:pt x="10981" y="8052"/>
                    </a:lnTo>
                    <a:cubicBezTo>
                      <a:pt x="12021" y="8476"/>
                      <a:pt x="13215" y="7937"/>
                      <a:pt x="13562" y="6896"/>
                    </a:cubicBezTo>
                    <a:close/>
                  </a:path>
                </a:pathLst>
              </a:custGeom>
              <a:solidFill>
                <a:srgbClr val="692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-56452" y="538027"/>
                <a:ext cx="230746" cy="225427"/>
              </a:xfrm>
              <a:custGeom>
                <a:rect b="b" l="l" r="r" t="t"/>
                <a:pathLst>
                  <a:path extrusionOk="0" h="11443" w="11713">
                    <a:moveTo>
                      <a:pt x="3544" y="10710"/>
                    </a:moveTo>
                    <a:lnTo>
                      <a:pt x="11096" y="3660"/>
                    </a:lnTo>
                    <a:cubicBezTo>
                      <a:pt x="11481" y="3313"/>
                      <a:pt x="11712" y="2774"/>
                      <a:pt x="11712" y="2235"/>
                    </a:cubicBezTo>
                    <a:lnTo>
                      <a:pt x="11712" y="2196"/>
                    </a:lnTo>
                    <a:lnTo>
                      <a:pt x="11712" y="2158"/>
                    </a:lnTo>
                    <a:cubicBezTo>
                      <a:pt x="11712" y="1618"/>
                      <a:pt x="11481" y="1117"/>
                      <a:pt x="11096" y="732"/>
                    </a:cubicBezTo>
                    <a:cubicBezTo>
                      <a:pt x="10248" y="0"/>
                      <a:pt x="9015" y="0"/>
                      <a:pt x="8206" y="732"/>
                    </a:cubicBezTo>
                    <a:lnTo>
                      <a:pt x="655" y="7782"/>
                    </a:lnTo>
                    <a:cubicBezTo>
                      <a:pt x="231" y="8129"/>
                      <a:pt x="0" y="8668"/>
                      <a:pt x="0" y="9208"/>
                    </a:cubicBezTo>
                    <a:lnTo>
                      <a:pt x="0" y="9246"/>
                    </a:lnTo>
                    <a:lnTo>
                      <a:pt x="0" y="9285"/>
                    </a:lnTo>
                    <a:cubicBezTo>
                      <a:pt x="0" y="9824"/>
                      <a:pt x="231" y="10364"/>
                      <a:pt x="655" y="10710"/>
                    </a:cubicBezTo>
                    <a:cubicBezTo>
                      <a:pt x="1503" y="11442"/>
                      <a:pt x="2735" y="11442"/>
                      <a:pt x="3544" y="10710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890724" y="632134"/>
                <a:ext cx="274007" cy="152577"/>
              </a:xfrm>
              <a:custGeom>
                <a:rect b="b" l="l" r="r" t="t"/>
                <a:pathLst>
                  <a:path extrusionOk="0" h="7745" w="13909">
                    <a:moveTo>
                      <a:pt x="13909" y="2389"/>
                    </a:moveTo>
                    <a:lnTo>
                      <a:pt x="13909" y="2350"/>
                    </a:lnTo>
                    <a:lnTo>
                      <a:pt x="13909" y="2350"/>
                    </a:lnTo>
                    <a:cubicBezTo>
                      <a:pt x="13909" y="2081"/>
                      <a:pt x="13870" y="1811"/>
                      <a:pt x="13793" y="1541"/>
                    </a:cubicBezTo>
                    <a:cubicBezTo>
                      <a:pt x="13370" y="501"/>
                      <a:pt x="12175" y="0"/>
                      <a:pt x="11135" y="347"/>
                    </a:cubicBezTo>
                    <a:lnTo>
                      <a:pt x="1388" y="3468"/>
                    </a:lnTo>
                    <a:cubicBezTo>
                      <a:pt x="540" y="3737"/>
                      <a:pt x="1" y="4508"/>
                      <a:pt x="1" y="5355"/>
                    </a:cubicBezTo>
                    <a:cubicBezTo>
                      <a:pt x="1" y="5355"/>
                      <a:pt x="1" y="5394"/>
                      <a:pt x="1" y="5394"/>
                    </a:cubicBezTo>
                    <a:cubicBezTo>
                      <a:pt x="1" y="5664"/>
                      <a:pt x="39" y="5933"/>
                      <a:pt x="116" y="6203"/>
                    </a:cubicBezTo>
                    <a:cubicBezTo>
                      <a:pt x="540" y="7205"/>
                      <a:pt x="1696" y="7744"/>
                      <a:pt x="2775" y="7397"/>
                    </a:cubicBezTo>
                    <a:lnTo>
                      <a:pt x="12522" y="4200"/>
                    </a:lnTo>
                    <a:cubicBezTo>
                      <a:pt x="13331" y="3969"/>
                      <a:pt x="13909" y="3237"/>
                      <a:pt x="13909" y="2389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1723325" y="-195896"/>
                <a:ext cx="141190" cy="276273"/>
              </a:xfrm>
              <a:custGeom>
                <a:rect b="b" l="l" r="r" t="t"/>
                <a:pathLst>
                  <a:path extrusionOk="0" h="14024" w="7167">
                    <a:moveTo>
                      <a:pt x="1503" y="13716"/>
                    </a:moveTo>
                    <a:cubicBezTo>
                      <a:pt x="2582" y="14024"/>
                      <a:pt x="3699" y="13407"/>
                      <a:pt x="4046" y="12367"/>
                    </a:cubicBezTo>
                    <a:lnTo>
                      <a:pt x="7051" y="2813"/>
                    </a:lnTo>
                    <a:cubicBezTo>
                      <a:pt x="7128" y="2620"/>
                      <a:pt x="7166" y="2427"/>
                      <a:pt x="7166" y="2235"/>
                    </a:cubicBezTo>
                    <a:cubicBezTo>
                      <a:pt x="7166" y="1310"/>
                      <a:pt x="6550" y="540"/>
                      <a:pt x="5664" y="309"/>
                    </a:cubicBezTo>
                    <a:cubicBezTo>
                      <a:pt x="4585" y="0"/>
                      <a:pt x="3429" y="578"/>
                      <a:pt x="3082" y="1657"/>
                    </a:cubicBezTo>
                    <a:lnTo>
                      <a:pt x="77" y="11173"/>
                    </a:lnTo>
                    <a:cubicBezTo>
                      <a:pt x="0" y="11366"/>
                      <a:pt x="0" y="11558"/>
                      <a:pt x="0" y="11789"/>
                    </a:cubicBezTo>
                    <a:cubicBezTo>
                      <a:pt x="0" y="12675"/>
                      <a:pt x="617" y="13484"/>
                      <a:pt x="1503" y="13716"/>
                    </a:cubicBezTo>
                    <a:close/>
                  </a:path>
                </a:pathLst>
              </a:custGeom>
              <a:solidFill>
                <a:srgbClr val="7051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642543" y="-276351"/>
                <a:ext cx="255805" cy="204939"/>
              </a:xfrm>
              <a:custGeom>
                <a:rect b="b" l="l" r="r" t="t"/>
                <a:pathLst>
                  <a:path extrusionOk="0" h="10403" w="12985">
                    <a:moveTo>
                      <a:pt x="964" y="4161"/>
                    </a:moveTo>
                    <a:lnTo>
                      <a:pt x="9632" y="9786"/>
                    </a:lnTo>
                    <a:cubicBezTo>
                      <a:pt x="10596" y="10403"/>
                      <a:pt x="11867" y="10056"/>
                      <a:pt x="12406" y="9054"/>
                    </a:cubicBezTo>
                    <a:cubicBezTo>
                      <a:pt x="12984" y="8130"/>
                      <a:pt x="12676" y="6897"/>
                      <a:pt x="11751" y="6319"/>
                    </a:cubicBezTo>
                    <a:lnTo>
                      <a:pt x="3083" y="655"/>
                    </a:lnTo>
                    <a:cubicBezTo>
                      <a:pt x="2120" y="1"/>
                      <a:pt x="848" y="347"/>
                      <a:pt x="309" y="1349"/>
                    </a:cubicBezTo>
                    <a:cubicBezTo>
                      <a:pt x="116" y="1657"/>
                      <a:pt x="1" y="2004"/>
                      <a:pt x="1" y="2389"/>
                    </a:cubicBezTo>
                    <a:cubicBezTo>
                      <a:pt x="39" y="3083"/>
                      <a:pt x="386" y="3738"/>
                      <a:pt x="964" y="4161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579547" y="2055959"/>
                <a:ext cx="250466" cy="211007"/>
              </a:xfrm>
              <a:custGeom>
                <a:rect b="b" l="l" r="r" t="t"/>
                <a:pathLst>
                  <a:path extrusionOk="0" h="10711" w="12714">
                    <a:moveTo>
                      <a:pt x="11712" y="6242"/>
                    </a:moveTo>
                    <a:lnTo>
                      <a:pt x="3082" y="617"/>
                    </a:lnTo>
                    <a:cubicBezTo>
                      <a:pt x="2119" y="0"/>
                      <a:pt x="809" y="347"/>
                      <a:pt x="270" y="1349"/>
                    </a:cubicBezTo>
                    <a:cubicBezTo>
                      <a:pt x="77" y="1657"/>
                      <a:pt x="0" y="2004"/>
                      <a:pt x="0" y="2351"/>
                    </a:cubicBezTo>
                    <a:lnTo>
                      <a:pt x="0" y="2389"/>
                    </a:lnTo>
                    <a:lnTo>
                      <a:pt x="0" y="2428"/>
                    </a:lnTo>
                    <a:cubicBezTo>
                      <a:pt x="0" y="3121"/>
                      <a:pt x="385" y="3814"/>
                      <a:pt x="963" y="4161"/>
                    </a:cubicBezTo>
                    <a:lnTo>
                      <a:pt x="9593" y="9786"/>
                    </a:lnTo>
                    <a:cubicBezTo>
                      <a:pt x="10903" y="10711"/>
                      <a:pt x="12714" y="9709"/>
                      <a:pt x="12675" y="8091"/>
                    </a:cubicBezTo>
                    <a:lnTo>
                      <a:pt x="12675" y="8014"/>
                    </a:lnTo>
                    <a:cubicBezTo>
                      <a:pt x="12637" y="7282"/>
                      <a:pt x="12290" y="6627"/>
                      <a:pt x="11712" y="6242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1436434" y="-409169"/>
                <a:ext cx="206456" cy="249717"/>
              </a:xfrm>
              <a:custGeom>
                <a:rect b="b" l="l" r="r" t="t"/>
                <a:pathLst>
                  <a:path extrusionOk="0" h="12676" w="10480">
                    <a:moveTo>
                      <a:pt x="6858" y="11751"/>
                    </a:moveTo>
                    <a:cubicBezTo>
                      <a:pt x="7205" y="12213"/>
                      <a:pt x="7706" y="12521"/>
                      <a:pt x="8245" y="12599"/>
                    </a:cubicBezTo>
                    <a:cubicBezTo>
                      <a:pt x="8746" y="12676"/>
                      <a:pt x="9285" y="12521"/>
                      <a:pt x="9709" y="12175"/>
                    </a:cubicBezTo>
                    <a:cubicBezTo>
                      <a:pt x="10171" y="11828"/>
                      <a:pt x="10480" y="11250"/>
                      <a:pt x="10480" y="10634"/>
                    </a:cubicBezTo>
                    <a:cubicBezTo>
                      <a:pt x="10480" y="10171"/>
                      <a:pt x="10325" y="9709"/>
                      <a:pt x="10056" y="9324"/>
                    </a:cubicBezTo>
                    <a:lnTo>
                      <a:pt x="3622" y="848"/>
                    </a:lnTo>
                    <a:cubicBezTo>
                      <a:pt x="3275" y="424"/>
                      <a:pt x="2774" y="155"/>
                      <a:pt x="2235" y="78"/>
                    </a:cubicBezTo>
                    <a:cubicBezTo>
                      <a:pt x="1734" y="0"/>
                      <a:pt x="1195" y="116"/>
                      <a:pt x="809" y="424"/>
                    </a:cubicBezTo>
                    <a:cubicBezTo>
                      <a:pt x="309" y="848"/>
                      <a:pt x="0" y="1426"/>
                      <a:pt x="0" y="2081"/>
                    </a:cubicBezTo>
                    <a:cubicBezTo>
                      <a:pt x="39" y="2505"/>
                      <a:pt x="193" y="2967"/>
                      <a:pt x="424" y="3314"/>
                    </a:cubicBezTo>
                    <a:close/>
                  </a:path>
                </a:pathLst>
              </a:custGeom>
              <a:solidFill>
                <a:srgbClr val="692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1645896" y="4093037"/>
                <a:ext cx="124484" cy="277809"/>
              </a:xfrm>
              <a:custGeom>
                <a:rect b="b" l="l" r="r" t="t"/>
                <a:pathLst>
                  <a:path extrusionOk="0" h="14102" w="6319">
                    <a:moveTo>
                      <a:pt x="4701" y="194"/>
                    </a:moveTo>
                    <a:cubicBezTo>
                      <a:pt x="3622" y="1"/>
                      <a:pt x="2543" y="656"/>
                      <a:pt x="2235" y="1696"/>
                    </a:cubicBezTo>
                    <a:lnTo>
                      <a:pt x="0" y="11443"/>
                    </a:lnTo>
                    <a:lnTo>
                      <a:pt x="0" y="11867"/>
                    </a:lnTo>
                    <a:cubicBezTo>
                      <a:pt x="0" y="12830"/>
                      <a:pt x="655" y="13678"/>
                      <a:pt x="1619" y="13870"/>
                    </a:cubicBezTo>
                    <a:cubicBezTo>
                      <a:pt x="2697" y="14102"/>
                      <a:pt x="3815" y="13408"/>
                      <a:pt x="4084" y="12329"/>
                    </a:cubicBezTo>
                    <a:lnTo>
                      <a:pt x="6280" y="2582"/>
                    </a:lnTo>
                    <a:cubicBezTo>
                      <a:pt x="6319" y="2467"/>
                      <a:pt x="6319" y="2313"/>
                      <a:pt x="6319" y="2158"/>
                    </a:cubicBezTo>
                    <a:cubicBezTo>
                      <a:pt x="6319" y="1195"/>
                      <a:pt x="5625" y="386"/>
                      <a:pt x="4701" y="1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4749323" y="-303675"/>
                <a:ext cx="258838" cy="176867"/>
              </a:xfrm>
              <a:custGeom>
                <a:rect b="b" l="l" r="r" t="t"/>
                <a:pathLst>
                  <a:path extrusionOk="0" h="8978" w="13139">
                    <a:moveTo>
                      <a:pt x="10210" y="501"/>
                    </a:moveTo>
                    <a:lnTo>
                      <a:pt x="1157" y="4816"/>
                    </a:lnTo>
                    <a:cubicBezTo>
                      <a:pt x="463" y="5163"/>
                      <a:pt x="39" y="5818"/>
                      <a:pt x="1" y="6589"/>
                    </a:cubicBezTo>
                    <a:cubicBezTo>
                      <a:pt x="78" y="6897"/>
                      <a:pt x="155" y="7244"/>
                      <a:pt x="271" y="7552"/>
                    </a:cubicBezTo>
                    <a:cubicBezTo>
                      <a:pt x="771" y="8553"/>
                      <a:pt x="2004" y="8977"/>
                      <a:pt x="3044" y="8515"/>
                    </a:cubicBezTo>
                    <a:lnTo>
                      <a:pt x="12060" y="4161"/>
                    </a:lnTo>
                    <a:cubicBezTo>
                      <a:pt x="12715" y="3853"/>
                      <a:pt x="13138" y="3160"/>
                      <a:pt x="13138" y="2428"/>
                    </a:cubicBezTo>
                    <a:cubicBezTo>
                      <a:pt x="13138" y="2081"/>
                      <a:pt x="13061" y="1773"/>
                      <a:pt x="12907" y="1465"/>
                    </a:cubicBezTo>
                    <a:cubicBezTo>
                      <a:pt x="12406" y="463"/>
                      <a:pt x="11212" y="1"/>
                      <a:pt x="10210" y="501"/>
                    </a:cubicBezTo>
                    <a:close/>
                  </a:path>
                </a:pathLst>
              </a:custGeom>
              <a:solidFill>
                <a:srgbClr val="692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3346762" y="-301390"/>
                <a:ext cx="259587" cy="179881"/>
              </a:xfrm>
              <a:custGeom>
                <a:rect b="b" l="l" r="r" t="t"/>
                <a:pathLst>
                  <a:path extrusionOk="0" h="9131" w="13177">
                    <a:moveTo>
                      <a:pt x="2967" y="8553"/>
                    </a:moveTo>
                    <a:lnTo>
                      <a:pt x="12020" y="4200"/>
                    </a:lnTo>
                    <a:cubicBezTo>
                      <a:pt x="12714" y="3891"/>
                      <a:pt x="13176" y="3159"/>
                      <a:pt x="13138" y="2389"/>
                    </a:cubicBezTo>
                    <a:cubicBezTo>
                      <a:pt x="13099" y="2042"/>
                      <a:pt x="13022" y="1695"/>
                      <a:pt x="12907" y="1426"/>
                    </a:cubicBezTo>
                    <a:cubicBezTo>
                      <a:pt x="12367" y="424"/>
                      <a:pt x="11211" y="0"/>
                      <a:pt x="10171" y="463"/>
                    </a:cubicBezTo>
                    <a:lnTo>
                      <a:pt x="1156" y="4777"/>
                    </a:lnTo>
                    <a:cubicBezTo>
                      <a:pt x="463" y="5124"/>
                      <a:pt x="0" y="5818"/>
                      <a:pt x="0" y="6627"/>
                    </a:cubicBezTo>
                    <a:cubicBezTo>
                      <a:pt x="39" y="8129"/>
                      <a:pt x="1580" y="9131"/>
                      <a:pt x="2967" y="8553"/>
                    </a:cubicBezTo>
                    <a:close/>
                  </a:path>
                </a:pathLst>
              </a:custGeom>
              <a:solidFill>
                <a:srgbClr val="B04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4344804" y="-31973"/>
                <a:ext cx="201905" cy="254288"/>
              </a:xfrm>
              <a:custGeom>
                <a:rect b="b" l="l" r="r" t="t"/>
                <a:pathLst>
                  <a:path extrusionOk="0" h="12908" w="10249">
                    <a:moveTo>
                      <a:pt x="10248" y="10557"/>
                    </a:moveTo>
                    <a:cubicBezTo>
                      <a:pt x="10248" y="10095"/>
                      <a:pt x="10094" y="9633"/>
                      <a:pt x="9825" y="9286"/>
                    </a:cubicBezTo>
                    <a:lnTo>
                      <a:pt x="3583" y="1041"/>
                    </a:lnTo>
                    <a:cubicBezTo>
                      <a:pt x="2851" y="155"/>
                      <a:pt x="1541" y="1"/>
                      <a:pt x="694" y="733"/>
                    </a:cubicBezTo>
                    <a:cubicBezTo>
                      <a:pt x="270" y="1118"/>
                      <a:pt x="39" y="1658"/>
                      <a:pt x="0" y="2197"/>
                    </a:cubicBezTo>
                    <a:lnTo>
                      <a:pt x="0" y="2351"/>
                    </a:lnTo>
                    <a:cubicBezTo>
                      <a:pt x="0" y="2813"/>
                      <a:pt x="154" y="3276"/>
                      <a:pt x="424" y="3622"/>
                    </a:cubicBezTo>
                    <a:lnTo>
                      <a:pt x="6627" y="11829"/>
                    </a:lnTo>
                    <a:cubicBezTo>
                      <a:pt x="7320" y="12792"/>
                      <a:pt x="8669" y="12907"/>
                      <a:pt x="9516" y="12137"/>
                    </a:cubicBezTo>
                    <a:cubicBezTo>
                      <a:pt x="9979" y="11713"/>
                      <a:pt x="10248" y="11135"/>
                      <a:pt x="10248" y="10557"/>
                    </a:cubicBezTo>
                    <a:close/>
                  </a:path>
                </a:pathLst>
              </a:custGeom>
              <a:solidFill>
                <a:srgbClr val="7051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2166556" y="4124925"/>
                <a:ext cx="250485" cy="212524"/>
              </a:xfrm>
              <a:custGeom>
                <a:rect b="b" l="l" r="r" t="t"/>
                <a:pathLst>
                  <a:path extrusionOk="0" h="10788" w="12715">
                    <a:moveTo>
                      <a:pt x="11866" y="6935"/>
                    </a:moveTo>
                    <a:lnTo>
                      <a:pt x="3314" y="963"/>
                    </a:lnTo>
                    <a:cubicBezTo>
                      <a:pt x="1965" y="0"/>
                      <a:pt x="39" y="925"/>
                      <a:pt x="0" y="2620"/>
                    </a:cubicBezTo>
                    <a:cubicBezTo>
                      <a:pt x="39" y="3237"/>
                      <a:pt x="347" y="3853"/>
                      <a:pt x="848" y="4238"/>
                    </a:cubicBezTo>
                    <a:lnTo>
                      <a:pt x="9401" y="10133"/>
                    </a:lnTo>
                    <a:cubicBezTo>
                      <a:pt x="10325" y="10788"/>
                      <a:pt x="11558" y="10634"/>
                      <a:pt x="12290" y="9786"/>
                    </a:cubicBezTo>
                    <a:cubicBezTo>
                      <a:pt x="12560" y="9401"/>
                      <a:pt x="12714" y="9015"/>
                      <a:pt x="12714" y="8553"/>
                    </a:cubicBezTo>
                    <a:cubicBezTo>
                      <a:pt x="12714" y="7937"/>
                      <a:pt x="12406" y="7320"/>
                      <a:pt x="11866" y="6935"/>
                    </a:cubicBezTo>
                    <a:close/>
                  </a:path>
                </a:pathLst>
              </a:custGeom>
              <a:solidFill>
                <a:srgbClr val="B04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2763110" y="20410"/>
                <a:ext cx="284626" cy="94127"/>
              </a:xfrm>
              <a:custGeom>
                <a:rect b="b" l="l" r="r" t="t"/>
                <a:pathLst>
                  <a:path extrusionOk="0" h="4778" w="14448">
                    <a:moveTo>
                      <a:pt x="14448" y="2851"/>
                    </a:moveTo>
                    <a:lnTo>
                      <a:pt x="14448" y="2504"/>
                    </a:lnTo>
                    <a:cubicBezTo>
                      <a:pt x="14448" y="1464"/>
                      <a:pt x="13600" y="655"/>
                      <a:pt x="12599" y="617"/>
                    </a:cubicBezTo>
                    <a:lnTo>
                      <a:pt x="2235" y="77"/>
                    </a:lnTo>
                    <a:cubicBezTo>
                      <a:pt x="1118" y="0"/>
                      <a:pt x="116" y="809"/>
                      <a:pt x="0" y="1927"/>
                    </a:cubicBezTo>
                    <a:lnTo>
                      <a:pt x="0" y="2196"/>
                    </a:lnTo>
                    <a:cubicBezTo>
                      <a:pt x="0" y="3236"/>
                      <a:pt x="809" y="4123"/>
                      <a:pt x="1888" y="4161"/>
                    </a:cubicBezTo>
                    <a:lnTo>
                      <a:pt x="12252" y="4662"/>
                    </a:lnTo>
                    <a:cubicBezTo>
                      <a:pt x="13331" y="4778"/>
                      <a:pt x="14332" y="3968"/>
                      <a:pt x="14448" y="28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3752799" y="64419"/>
                <a:ext cx="249717" cy="205707"/>
              </a:xfrm>
              <a:custGeom>
                <a:rect b="b" l="l" r="r" t="t"/>
                <a:pathLst>
                  <a:path extrusionOk="0" h="10442" w="12676">
                    <a:moveTo>
                      <a:pt x="11790" y="6512"/>
                    </a:moveTo>
                    <a:lnTo>
                      <a:pt x="3276" y="617"/>
                    </a:lnTo>
                    <a:cubicBezTo>
                      <a:pt x="2312" y="1"/>
                      <a:pt x="1080" y="193"/>
                      <a:pt x="386" y="1041"/>
                    </a:cubicBezTo>
                    <a:cubicBezTo>
                      <a:pt x="116" y="1388"/>
                      <a:pt x="1" y="1812"/>
                      <a:pt x="1" y="2235"/>
                    </a:cubicBezTo>
                    <a:cubicBezTo>
                      <a:pt x="1" y="2890"/>
                      <a:pt x="309" y="3507"/>
                      <a:pt x="848" y="3853"/>
                    </a:cubicBezTo>
                    <a:lnTo>
                      <a:pt x="9324" y="9748"/>
                    </a:lnTo>
                    <a:cubicBezTo>
                      <a:pt x="10249" y="10441"/>
                      <a:pt x="11559" y="10249"/>
                      <a:pt x="12214" y="9324"/>
                    </a:cubicBezTo>
                    <a:cubicBezTo>
                      <a:pt x="12522" y="9016"/>
                      <a:pt x="12676" y="8592"/>
                      <a:pt x="12637" y="8130"/>
                    </a:cubicBezTo>
                    <a:cubicBezTo>
                      <a:pt x="12676" y="7475"/>
                      <a:pt x="12329" y="6858"/>
                      <a:pt x="11790" y="65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8"/>
              <p:cNvSpPr/>
              <p:nvPr/>
            </p:nvSpPr>
            <p:spPr>
              <a:xfrm>
                <a:off x="5292740" y="4656570"/>
                <a:ext cx="129803" cy="280843"/>
              </a:xfrm>
              <a:custGeom>
                <a:rect b="b" l="l" r="r" t="t"/>
                <a:pathLst>
                  <a:path extrusionOk="0" h="14256" w="6589">
                    <a:moveTo>
                      <a:pt x="4045" y="1773"/>
                    </a:moveTo>
                    <a:cubicBezTo>
                      <a:pt x="3776" y="694"/>
                      <a:pt x="2658" y="1"/>
                      <a:pt x="1580" y="270"/>
                    </a:cubicBezTo>
                    <a:cubicBezTo>
                      <a:pt x="694" y="424"/>
                      <a:pt x="39" y="1195"/>
                      <a:pt x="0" y="2081"/>
                    </a:cubicBezTo>
                    <a:lnTo>
                      <a:pt x="0" y="2197"/>
                    </a:lnTo>
                    <a:cubicBezTo>
                      <a:pt x="0" y="2351"/>
                      <a:pt x="0" y="2505"/>
                      <a:pt x="77" y="2697"/>
                    </a:cubicBezTo>
                    <a:lnTo>
                      <a:pt x="2466" y="12483"/>
                    </a:lnTo>
                    <a:cubicBezTo>
                      <a:pt x="2774" y="13562"/>
                      <a:pt x="3853" y="14255"/>
                      <a:pt x="4970" y="13986"/>
                    </a:cubicBezTo>
                    <a:cubicBezTo>
                      <a:pt x="5895" y="13832"/>
                      <a:pt x="6588" y="12984"/>
                      <a:pt x="6588" y="12021"/>
                    </a:cubicBezTo>
                    <a:cubicBezTo>
                      <a:pt x="6588" y="11867"/>
                      <a:pt x="6550" y="11674"/>
                      <a:pt x="6511" y="11520"/>
                    </a:cubicBezTo>
                    <a:close/>
                  </a:path>
                </a:pathLst>
              </a:custGeom>
              <a:solidFill>
                <a:srgbClr val="7051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1247444" y="4455064"/>
                <a:ext cx="169262" cy="267191"/>
              </a:xfrm>
              <a:custGeom>
                <a:rect b="b" l="l" r="r" t="t"/>
                <a:pathLst>
                  <a:path extrusionOk="0" h="13563" w="8592">
                    <a:moveTo>
                      <a:pt x="3968" y="1426"/>
                    </a:moveTo>
                    <a:cubicBezTo>
                      <a:pt x="3467" y="425"/>
                      <a:pt x="2273" y="1"/>
                      <a:pt x="1233" y="463"/>
                    </a:cubicBezTo>
                    <a:cubicBezTo>
                      <a:pt x="539" y="810"/>
                      <a:pt x="39" y="1503"/>
                      <a:pt x="0" y="2274"/>
                    </a:cubicBezTo>
                    <a:cubicBezTo>
                      <a:pt x="0" y="2582"/>
                      <a:pt x="77" y="2852"/>
                      <a:pt x="231" y="3122"/>
                    </a:cubicBezTo>
                    <a:lnTo>
                      <a:pt x="4700" y="12175"/>
                    </a:lnTo>
                    <a:cubicBezTo>
                      <a:pt x="5201" y="13138"/>
                      <a:pt x="6395" y="13562"/>
                      <a:pt x="7397" y="13138"/>
                    </a:cubicBezTo>
                    <a:cubicBezTo>
                      <a:pt x="8129" y="12830"/>
                      <a:pt x="8591" y="12098"/>
                      <a:pt x="8591" y="11328"/>
                    </a:cubicBezTo>
                    <a:cubicBezTo>
                      <a:pt x="8591" y="11251"/>
                      <a:pt x="8591" y="11212"/>
                      <a:pt x="8591" y="11135"/>
                    </a:cubicBezTo>
                    <a:cubicBezTo>
                      <a:pt x="8591" y="10904"/>
                      <a:pt x="8514" y="10673"/>
                      <a:pt x="8399" y="10480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2010965" y="3595921"/>
                <a:ext cx="170031" cy="267171"/>
              </a:xfrm>
              <a:custGeom>
                <a:rect b="b" l="l" r="r" t="t"/>
                <a:pathLst>
                  <a:path extrusionOk="0" h="13562" w="8631">
                    <a:moveTo>
                      <a:pt x="8630" y="11250"/>
                    </a:moveTo>
                    <a:cubicBezTo>
                      <a:pt x="8592" y="10942"/>
                      <a:pt x="8553" y="10672"/>
                      <a:pt x="8438" y="10403"/>
                    </a:cubicBezTo>
                    <a:lnTo>
                      <a:pt x="3969" y="1388"/>
                    </a:lnTo>
                    <a:cubicBezTo>
                      <a:pt x="3468" y="424"/>
                      <a:pt x="2273" y="1"/>
                      <a:pt x="1272" y="424"/>
                    </a:cubicBezTo>
                    <a:cubicBezTo>
                      <a:pt x="501" y="694"/>
                      <a:pt x="0" y="1465"/>
                      <a:pt x="0" y="2274"/>
                    </a:cubicBezTo>
                    <a:cubicBezTo>
                      <a:pt x="39" y="2582"/>
                      <a:pt x="116" y="2852"/>
                      <a:pt x="232" y="3121"/>
                    </a:cubicBezTo>
                    <a:lnTo>
                      <a:pt x="4701" y="12175"/>
                    </a:lnTo>
                    <a:cubicBezTo>
                      <a:pt x="5240" y="13138"/>
                      <a:pt x="6396" y="13562"/>
                      <a:pt x="7397" y="13138"/>
                    </a:cubicBezTo>
                    <a:cubicBezTo>
                      <a:pt x="8168" y="12791"/>
                      <a:pt x="8630" y="12059"/>
                      <a:pt x="8630" y="11250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3833254" y="-343903"/>
                <a:ext cx="249717" cy="131320"/>
              </a:xfrm>
              <a:custGeom>
                <a:rect b="b" l="l" r="r" t="t"/>
                <a:pathLst>
                  <a:path extrusionOk="0" h="6666" w="12676">
                    <a:moveTo>
                      <a:pt x="848" y="6473"/>
                    </a:moveTo>
                    <a:cubicBezTo>
                      <a:pt x="1233" y="6666"/>
                      <a:pt x="1657" y="6666"/>
                      <a:pt x="2081" y="6512"/>
                    </a:cubicBezTo>
                    <a:lnTo>
                      <a:pt x="11559" y="3198"/>
                    </a:lnTo>
                    <a:cubicBezTo>
                      <a:pt x="12213" y="2967"/>
                      <a:pt x="12676" y="2351"/>
                      <a:pt x="12637" y="1619"/>
                    </a:cubicBezTo>
                    <a:cubicBezTo>
                      <a:pt x="12637" y="1503"/>
                      <a:pt x="12599" y="1349"/>
                      <a:pt x="12599" y="1157"/>
                    </a:cubicBezTo>
                    <a:cubicBezTo>
                      <a:pt x="12445" y="771"/>
                      <a:pt x="12175" y="425"/>
                      <a:pt x="11790" y="193"/>
                    </a:cubicBezTo>
                    <a:cubicBezTo>
                      <a:pt x="11404" y="39"/>
                      <a:pt x="10981" y="1"/>
                      <a:pt x="10595" y="116"/>
                    </a:cubicBezTo>
                    <a:lnTo>
                      <a:pt x="1118" y="3468"/>
                    </a:lnTo>
                    <a:cubicBezTo>
                      <a:pt x="424" y="3699"/>
                      <a:pt x="1" y="4316"/>
                      <a:pt x="1" y="5009"/>
                    </a:cubicBezTo>
                    <a:cubicBezTo>
                      <a:pt x="1" y="5163"/>
                      <a:pt x="1" y="5317"/>
                      <a:pt x="78" y="5510"/>
                    </a:cubicBezTo>
                    <a:cubicBezTo>
                      <a:pt x="193" y="5895"/>
                      <a:pt x="463" y="6242"/>
                      <a:pt x="848" y="6473"/>
                    </a:cubicBezTo>
                    <a:close/>
                  </a:path>
                </a:pathLst>
              </a:custGeom>
              <a:solidFill>
                <a:srgbClr val="7051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8"/>
              <p:cNvSpPr/>
              <p:nvPr/>
            </p:nvSpPr>
            <p:spPr>
              <a:xfrm>
                <a:off x="5092379" y="605559"/>
                <a:ext cx="222413" cy="245935"/>
              </a:xfrm>
              <a:custGeom>
                <a:rect b="b" l="l" r="r" t="t"/>
                <a:pathLst>
                  <a:path extrusionOk="0" h="12484" w="11290">
                    <a:moveTo>
                      <a:pt x="7706" y="1426"/>
                    </a:moveTo>
                    <a:lnTo>
                      <a:pt x="656" y="8207"/>
                    </a:lnTo>
                    <a:cubicBezTo>
                      <a:pt x="232" y="8592"/>
                      <a:pt x="1" y="9132"/>
                      <a:pt x="1" y="9710"/>
                    </a:cubicBezTo>
                    <a:cubicBezTo>
                      <a:pt x="39" y="11559"/>
                      <a:pt x="2197" y="12483"/>
                      <a:pt x="3545" y="11212"/>
                    </a:cubicBezTo>
                    <a:lnTo>
                      <a:pt x="10596" y="4431"/>
                    </a:lnTo>
                    <a:cubicBezTo>
                      <a:pt x="11019" y="4046"/>
                      <a:pt x="11251" y="3545"/>
                      <a:pt x="11289" y="2967"/>
                    </a:cubicBezTo>
                    <a:cubicBezTo>
                      <a:pt x="11289" y="1388"/>
                      <a:pt x="9286" y="1"/>
                      <a:pt x="7706" y="1426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2661399" y="-409937"/>
                <a:ext cx="217843" cy="248200"/>
              </a:xfrm>
              <a:custGeom>
                <a:rect b="b" l="l" r="r" t="t"/>
                <a:pathLst>
                  <a:path extrusionOk="0" h="12599" w="11058">
                    <a:moveTo>
                      <a:pt x="7514" y="11212"/>
                    </a:moveTo>
                    <a:cubicBezTo>
                      <a:pt x="9055" y="12599"/>
                      <a:pt x="11058" y="11212"/>
                      <a:pt x="11058" y="9632"/>
                    </a:cubicBezTo>
                    <a:cubicBezTo>
                      <a:pt x="11058" y="9132"/>
                      <a:pt x="10827" y="8631"/>
                      <a:pt x="10480" y="8284"/>
                    </a:cubicBezTo>
                    <a:lnTo>
                      <a:pt x="3545" y="1311"/>
                    </a:lnTo>
                    <a:cubicBezTo>
                      <a:pt x="2235" y="1"/>
                      <a:pt x="1" y="926"/>
                      <a:pt x="1" y="2775"/>
                    </a:cubicBezTo>
                    <a:cubicBezTo>
                      <a:pt x="1" y="3353"/>
                      <a:pt x="232" y="3892"/>
                      <a:pt x="656" y="4277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8272359" y="2920239"/>
                <a:ext cx="81991" cy="301331"/>
              </a:xfrm>
              <a:custGeom>
                <a:rect b="b" l="l" r="r" t="t"/>
                <a:pathLst>
                  <a:path extrusionOk="0" h="15296" w="4162">
                    <a:moveTo>
                      <a:pt x="1" y="2698"/>
                    </a:moveTo>
                    <a:lnTo>
                      <a:pt x="1" y="12522"/>
                    </a:lnTo>
                    <a:cubicBezTo>
                      <a:pt x="1" y="15296"/>
                      <a:pt x="4162" y="15296"/>
                      <a:pt x="4162" y="12522"/>
                    </a:cubicBezTo>
                    <a:lnTo>
                      <a:pt x="4162" y="2698"/>
                    </a:lnTo>
                    <a:cubicBezTo>
                      <a:pt x="4162" y="1"/>
                      <a:pt x="1" y="1"/>
                      <a:pt x="1" y="2698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8"/>
              <p:cNvSpPr/>
              <p:nvPr/>
            </p:nvSpPr>
            <p:spPr>
              <a:xfrm>
                <a:off x="8406364" y="3751893"/>
                <a:ext cx="268688" cy="166997"/>
              </a:xfrm>
              <a:custGeom>
                <a:rect b="b" l="l" r="r" t="t"/>
                <a:pathLst>
                  <a:path extrusionOk="0" h="8477" w="13639">
                    <a:moveTo>
                      <a:pt x="2697" y="8091"/>
                    </a:moveTo>
                    <a:lnTo>
                      <a:pt x="12290" y="4277"/>
                    </a:lnTo>
                    <a:cubicBezTo>
                      <a:pt x="13099" y="4007"/>
                      <a:pt x="13638" y="3275"/>
                      <a:pt x="13600" y="2427"/>
                    </a:cubicBezTo>
                    <a:lnTo>
                      <a:pt x="13600" y="2273"/>
                    </a:lnTo>
                    <a:cubicBezTo>
                      <a:pt x="13638" y="2235"/>
                      <a:pt x="13638" y="2158"/>
                      <a:pt x="13638" y="2081"/>
                    </a:cubicBezTo>
                    <a:cubicBezTo>
                      <a:pt x="13638" y="1927"/>
                      <a:pt x="13600" y="1773"/>
                      <a:pt x="13561" y="1618"/>
                    </a:cubicBezTo>
                    <a:cubicBezTo>
                      <a:pt x="13215" y="540"/>
                      <a:pt x="12020" y="0"/>
                      <a:pt x="10980" y="424"/>
                    </a:cubicBezTo>
                    <a:lnTo>
                      <a:pt x="1387" y="4161"/>
                    </a:lnTo>
                    <a:cubicBezTo>
                      <a:pt x="578" y="4508"/>
                      <a:pt x="39" y="5278"/>
                      <a:pt x="0" y="6164"/>
                    </a:cubicBezTo>
                    <a:cubicBezTo>
                      <a:pt x="0" y="6357"/>
                      <a:pt x="39" y="6588"/>
                      <a:pt x="116" y="6819"/>
                    </a:cubicBezTo>
                    <a:cubicBezTo>
                      <a:pt x="462" y="7898"/>
                      <a:pt x="1657" y="8476"/>
                      <a:pt x="2697" y="8091"/>
                    </a:cubicBezTo>
                    <a:close/>
                  </a:path>
                </a:pathLst>
              </a:custGeom>
              <a:solidFill>
                <a:srgbClr val="B04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1242873" y="3595927"/>
                <a:ext cx="239099" cy="223910"/>
              </a:xfrm>
              <a:custGeom>
                <a:rect b="b" l="l" r="r" t="t"/>
                <a:pathLst>
                  <a:path extrusionOk="0" h="11366" w="12137">
                    <a:moveTo>
                      <a:pt x="3777" y="732"/>
                    </a:moveTo>
                    <a:cubicBezTo>
                      <a:pt x="2929" y="0"/>
                      <a:pt x="1696" y="0"/>
                      <a:pt x="887" y="732"/>
                    </a:cubicBezTo>
                    <a:cubicBezTo>
                      <a:pt x="1" y="1503"/>
                      <a:pt x="1" y="2851"/>
                      <a:pt x="887" y="3622"/>
                    </a:cubicBezTo>
                    <a:lnTo>
                      <a:pt x="8400" y="10672"/>
                    </a:lnTo>
                    <a:cubicBezTo>
                      <a:pt x="9247" y="11366"/>
                      <a:pt x="10480" y="11366"/>
                      <a:pt x="11289" y="10672"/>
                    </a:cubicBezTo>
                    <a:cubicBezTo>
                      <a:pt x="12137" y="9863"/>
                      <a:pt x="12137" y="8553"/>
                      <a:pt x="11289" y="77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5689546" y="4636833"/>
                <a:ext cx="274007" cy="151808"/>
              </a:xfrm>
              <a:custGeom>
                <a:rect b="b" l="l" r="r" t="t"/>
                <a:pathLst>
                  <a:path extrusionOk="0" h="7706" w="13909">
                    <a:moveTo>
                      <a:pt x="13908" y="5356"/>
                    </a:moveTo>
                    <a:cubicBezTo>
                      <a:pt x="13908" y="4508"/>
                      <a:pt x="13369" y="3776"/>
                      <a:pt x="12522" y="3545"/>
                    </a:cubicBezTo>
                    <a:lnTo>
                      <a:pt x="2774" y="347"/>
                    </a:lnTo>
                    <a:cubicBezTo>
                      <a:pt x="1696" y="1"/>
                      <a:pt x="578" y="540"/>
                      <a:pt x="116" y="1542"/>
                    </a:cubicBezTo>
                    <a:cubicBezTo>
                      <a:pt x="39" y="1811"/>
                      <a:pt x="0" y="2081"/>
                      <a:pt x="0" y="2351"/>
                    </a:cubicBezTo>
                    <a:cubicBezTo>
                      <a:pt x="0" y="3198"/>
                      <a:pt x="578" y="3930"/>
                      <a:pt x="1387" y="4200"/>
                    </a:cubicBezTo>
                    <a:lnTo>
                      <a:pt x="11135" y="7321"/>
                    </a:lnTo>
                    <a:cubicBezTo>
                      <a:pt x="12213" y="7706"/>
                      <a:pt x="13369" y="7166"/>
                      <a:pt x="13793" y="6126"/>
                    </a:cubicBezTo>
                    <a:cubicBezTo>
                      <a:pt x="13870" y="5895"/>
                      <a:pt x="13908" y="5625"/>
                      <a:pt x="13908" y="5356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3383180" y="4722235"/>
                <a:ext cx="141939" cy="276273"/>
              </a:xfrm>
              <a:custGeom>
                <a:rect b="b" l="l" r="r" t="t"/>
                <a:pathLst>
                  <a:path extrusionOk="0" h="14024" w="7205">
                    <a:moveTo>
                      <a:pt x="4046" y="1618"/>
                    </a:moveTo>
                    <a:cubicBezTo>
                      <a:pt x="3699" y="578"/>
                      <a:pt x="2582" y="0"/>
                      <a:pt x="1503" y="270"/>
                    </a:cubicBezTo>
                    <a:cubicBezTo>
                      <a:pt x="617" y="501"/>
                      <a:pt x="0" y="1310"/>
                      <a:pt x="0" y="2196"/>
                    </a:cubicBezTo>
                    <a:cubicBezTo>
                      <a:pt x="0" y="2427"/>
                      <a:pt x="0" y="2620"/>
                      <a:pt x="77" y="2813"/>
                    </a:cubicBezTo>
                    <a:lnTo>
                      <a:pt x="3082" y="12329"/>
                    </a:lnTo>
                    <a:cubicBezTo>
                      <a:pt x="3429" y="13407"/>
                      <a:pt x="4585" y="14024"/>
                      <a:pt x="5702" y="13754"/>
                    </a:cubicBezTo>
                    <a:cubicBezTo>
                      <a:pt x="6550" y="13484"/>
                      <a:pt x="7166" y="12714"/>
                      <a:pt x="7205" y="11828"/>
                    </a:cubicBezTo>
                    <a:cubicBezTo>
                      <a:pt x="7166" y="11597"/>
                      <a:pt x="7128" y="11404"/>
                      <a:pt x="7089" y="112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1966947" y="4558292"/>
                <a:ext cx="250466" cy="204939"/>
              </a:xfrm>
              <a:custGeom>
                <a:rect b="b" l="l" r="r" t="t"/>
                <a:pathLst>
                  <a:path extrusionOk="0" h="10403" w="12714">
                    <a:moveTo>
                      <a:pt x="9632" y="617"/>
                    </a:moveTo>
                    <a:lnTo>
                      <a:pt x="963" y="6242"/>
                    </a:lnTo>
                    <a:cubicBezTo>
                      <a:pt x="385" y="6666"/>
                      <a:pt x="39" y="7320"/>
                      <a:pt x="0" y="8052"/>
                    </a:cubicBezTo>
                    <a:cubicBezTo>
                      <a:pt x="0" y="8399"/>
                      <a:pt x="116" y="8746"/>
                      <a:pt x="308" y="9054"/>
                    </a:cubicBezTo>
                    <a:cubicBezTo>
                      <a:pt x="809" y="10094"/>
                      <a:pt x="2119" y="10403"/>
                      <a:pt x="3082" y="9786"/>
                    </a:cubicBezTo>
                    <a:lnTo>
                      <a:pt x="11751" y="4123"/>
                    </a:lnTo>
                    <a:cubicBezTo>
                      <a:pt x="12329" y="3738"/>
                      <a:pt x="12714" y="3083"/>
                      <a:pt x="12714" y="2389"/>
                    </a:cubicBezTo>
                    <a:cubicBezTo>
                      <a:pt x="12675" y="2004"/>
                      <a:pt x="12598" y="1657"/>
                      <a:pt x="12406" y="1349"/>
                    </a:cubicBezTo>
                    <a:cubicBezTo>
                      <a:pt x="11866" y="347"/>
                      <a:pt x="10595" y="1"/>
                      <a:pt x="9632" y="617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6214000" y="4499465"/>
                <a:ext cx="249717" cy="204171"/>
              </a:xfrm>
              <a:custGeom>
                <a:rect b="b" l="l" r="r" t="t"/>
                <a:pathLst>
                  <a:path extrusionOk="0" h="10364" w="12676">
                    <a:moveTo>
                      <a:pt x="11712" y="4161"/>
                    </a:moveTo>
                    <a:cubicBezTo>
                      <a:pt x="12290" y="3737"/>
                      <a:pt x="12675" y="3044"/>
                      <a:pt x="12675" y="2350"/>
                    </a:cubicBezTo>
                    <a:cubicBezTo>
                      <a:pt x="12675" y="1965"/>
                      <a:pt x="12598" y="1618"/>
                      <a:pt x="12406" y="1310"/>
                    </a:cubicBezTo>
                    <a:cubicBezTo>
                      <a:pt x="11828" y="309"/>
                      <a:pt x="10556" y="0"/>
                      <a:pt x="9593" y="655"/>
                    </a:cubicBezTo>
                    <a:lnTo>
                      <a:pt x="963" y="6242"/>
                    </a:lnTo>
                    <a:cubicBezTo>
                      <a:pt x="385" y="6627"/>
                      <a:pt x="0" y="7282"/>
                      <a:pt x="0" y="7975"/>
                    </a:cubicBezTo>
                    <a:cubicBezTo>
                      <a:pt x="0" y="8361"/>
                      <a:pt x="77" y="8707"/>
                      <a:pt x="270" y="9016"/>
                    </a:cubicBezTo>
                    <a:cubicBezTo>
                      <a:pt x="809" y="10017"/>
                      <a:pt x="2119" y="10364"/>
                      <a:pt x="3082" y="9747"/>
                    </a:cubicBezTo>
                    <a:close/>
                  </a:path>
                </a:pathLst>
              </a:custGeom>
              <a:solidFill>
                <a:srgbClr val="692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739561" y="4518064"/>
                <a:ext cx="207224" cy="249717"/>
              </a:xfrm>
              <a:custGeom>
                <a:rect b="b" l="l" r="r" t="t"/>
                <a:pathLst>
                  <a:path extrusionOk="0" h="12676" w="10519">
                    <a:moveTo>
                      <a:pt x="9710" y="463"/>
                    </a:moveTo>
                    <a:cubicBezTo>
                      <a:pt x="9324" y="155"/>
                      <a:pt x="8785" y="1"/>
                      <a:pt x="8284" y="39"/>
                    </a:cubicBezTo>
                    <a:cubicBezTo>
                      <a:pt x="7706" y="155"/>
                      <a:pt x="7205" y="424"/>
                      <a:pt x="6897" y="887"/>
                    </a:cubicBezTo>
                    <a:lnTo>
                      <a:pt x="425" y="9324"/>
                    </a:lnTo>
                    <a:cubicBezTo>
                      <a:pt x="194" y="9709"/>
                      <a:pt x="39" y="10133"/>
                      <a:pt x="1" y="10595"/>
                    </a:cubicBezTo>
                    <a:cubicBezTo>
                      <a:pt x="39" y="11212"/>
                      <a:pt x="309" y="11828"/>
                      <a:pt x="810" y="12213"/>
                    </a:cubicBezTo>
                    <a:cubicBezTo>
                      <a:pt x="1195" y="12522"/>
                      <a:pt x="1735" y="12676"/>
                      <a:pt x="2235" y="12560"/>
                    </a:cubicBezTo>
                    <a:cubicBezTo>
                      <a:pt x="2775" y="12483"/>
                      <a:pt x="3276" y="12213"/>
                      <a:pt x="3622" y="11790"/>
                    </a:cubicBezTo>
                    <a:lnTo>
                      <a:pt x="10095" y="3352"/>
                    </a:lnTo>
                    <a:cubicBezTo>
                      <a:pt x="10326" y="2967"/>
                      <a:pt x="10480" y="2505"/>
                      <a:pt x="10519" y="2043"/>
                    </a:cubicBezTo>
                    <a:cubicBezTo>
                      <a:pt x="10480" y="1426"/>
                      <a:pt x="10210" y="848"/>
                      <a:pt x="9710" y="463"/>
                    </a:cubicBezTo>
                    <a:close/>
                  </a:path>
                </a:pathLst>
              </a:custGeom>
              <a:solidFill>
                <a:srgbClr val="692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5292748" y="239749"/>
                <a:ext cx="263389" cy="114615"/>
              </a:xfrm>
              <a:custGeom>
                <a:rect b="b" l="l" r="r" t="t"/>
                <a:pathLst>
                  <a:path extrusionOk="0" h="5818" w="13370">
                    <a:moveTo>
                      <a:pt x="13292" y="4392"/>
                    </a:moveTo>
                    <a:cubicBezTo>
                      <a:pt x="13369" y="3506"/>
                      <a:pt x="12792" y="2697"/>
                      <a:pt x="11944" y="2505"/>
                    </a:cubicBezTo>
                    <a:lnTo>
                      <a:pt x="1927" y="193"/>
                    </a:lnTo>
                    <a:cubicBezTo>
                      <a:pt x="1080" y="0"/>
                      <a:pt x="193" y="578"/>
                      <a:pt x="78" y="1464"/>
                    </a:cubicBezTo>
                    <a:cubicBezTo>
                      <a:pt x="1" y="1927"/>
                      <a:pt x="155" y="2389"/>
                      <a:pt x="463" y="2774"/>
                    </a:cubicBezTo>
                    <a:cubicBezTo>
                      <a:pt x="694" y="3044"/>
                      <a:pt x="1002" y="3275"/>
                      <a:pt x="1349" y="3352"/>
                    </a:cubicBezTo>
                    <a:lnTo>
                      <a:pt x="11482" y="5664"/>
                    </a:lnTo>
                    <a:cubicBezTo>
                      <a:pt x="12329" y="5818"/>
                      <a:pt x="13138" y="5240"/>
                      <a:pt x="13292" y="4392"/>
                    </a:cubicBezTo>
                    <a:close/>
                  </a:path>
                </a:pathLst>
              </a:custGeom>
              <a:solidFill>
                <a:srgbClr val="B04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3200278" y="506151"/>
                <a:ext cx="170011" cy="267920"/>
              </a:xfrm>
              <a:custGeom>
                <a:rect b="b" l="l" r="r" t="t"/>
                <a:pathLst>
                  <a:path extrusionOk="0" h="13600" w="8630">
                    <a:moveTo>
                      <a:pt x="8437" y="10479"/>
                    </a:moveTo>
                    <a:lnTo>
                      <a:pt x="4007" y="1464"/>
                    </a:lnTo>
                    <a:cubicBezTo>
                      <a:pt x="3506" y="424"/>
                      <a:pt x="2312" y="0"/>
                      <a:pt x="1271" y="501"/>
                    </a:cubicBezTo>
                    <a:cubicBezTo>
                      <a:pt x="539" y="809"/>
                      <a:pt x="77" y="1503"/>
                      <a:pt x="0" y="2312"/>
                    </a:cubicBezTo>
                    <a:cubicBezTo>
                      <a:pt x="39" y="2581"/>
                      <a:pt x="116" y="2890"/>
                      <a:pt x="270" y="3159"/>
                    </a:cubicBezTo>
                    <a:lnTo>
                      <a:pt x="4700" y="12174"/>
                    </a:lnTo>
                    <a:cubicBezTo>
                      <a:pt x="5201" y="13176"/>
                      <a:pt x="6395" y="13600"/>
                      <a:pt x="7436" y="13137"/>
                    </a:cubicBezTo>
                    <a:cubicBezTo>
                      <a:pt x="8168" y="12829"/>
                      <a:pt x="8630" y="12136"/>
                      <a:pt x="8630" y="11327"/>
                    </a:cubicBezTo>
                    <a:cubicBezTo>
                      <a:pt x="8630" y="11288"/>
                      <a:pt x="8630" y="11211"/>
                      <a:pt x="8630" y="11173"/>
                    </a:cubicBezTo>
                    <a:cubicBezTo>
                      <a:pt x="8630" y="10941"/>
                      <a:pt x="8553" y="10710"/>
                      <a:pt x="8437" y="10479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8299331" y="4589800"/>
                <a:ext cx="250485" cy="212524"/>
              </a:xfrm>
              <a:custGeom>
                <a:rect b="b" l="l" r="r" t="t"/>
                <a:pathLst>
                  <a:path extrusionOk="0" h="10788" w="12715">
                    <a:moveTo>
                      <a:pt x="11866" y="6935"/>
                    </a:moveTo>
                    <a:lnTo>
                      <a:pt x="3314" y="963"/>
                    </a:lnTo>
                    <a:cubicBezTo>
                      <a:pt x="1965" y="0"/>
                      <a:pt x="39" y="925"/>
                      <a:pt x="0" y="2620"/>
                    </a:cubicBezTo>
                    <a:cubicBezTo>
                      <a:pt x="39" y="3237"/>
                      <a:pt x="347" y="3853"/>
                      <a:pt x="848" y="4238"/>
                    </a:cubicBezTo>
                    <a:lnTo>
                      <a:pt x="9401" y="10133"/>
                    </a:lnTo>
                    <a:cubicBezTo>
                      <a:pt x="10325" y="10788"/>
                      <a:pt x="11558" y="10634"/>
                      <a:pt x="12290" y="9786"/>
                    </a:cubicBezTo>
                    <a:cubicBezTo>
                      <a:pt x="12560" y="9401"/>
                      <a:pt x="12714" y="9015"/>
                      <a:pt x="12714" y="8553"/>
                    </a:cubicBezTo>
                    <a:cubicBezTo>
                      <a:pt x="12714" y="7937"/>
                      <a:pt x="12406" y="7320"/>
                      <a:pt x="11866" y="6935"/>
                    </a:cubicBezTo>
                    <a:close/>
                  </a:path>
                </a:pathLst>
              </a:custGeom>
              <a:solidFill>
                <a:srgbClr val="B04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7400715" y="4656583"/>
                <a:ext cx="129803" cy="280843"/>
              </a:xfrm>
              <a:custGeom>
                <a:rect b="b" l="l" r="r" t="t"/>
                <a:pathLst>
                  <a:path extrusionOk="0" h="14256" w="6589">
                    <a:moveTo>
                      <a:pt x="4045" y="1773"/>
                    </a:moveTo>
                    <a:cubicBezTo>
                      <a:pt x="3776" y="694"/>
                      <a:pt x="2658" y="1"/>
                      <a:pt x="1580" y="270"/>
                    </a:cubicBezTo>
                    <a:cubicBezTo>
                      <a:pt x="694" y="424"/>
                      <a:pt x="39" y="1195"/>
                      <a:pt x="0" y="2081"/>
                    </a:cubicBezTo>
                    <a:lnTo>
                      <a:pt x="0" y="2197"/>
                    </a:lnTo>
                    <a:cubicBezTo>
                      <a:pt x="0" y="2351"/>
                      <a:pt x="0" y="2505"/>
                      <a:pt x="77" y="2697"/>
                    </a:cubicBezTo>
                    <a:lnTo>
                      <a:pt x="2466" y="12483"/>
                    </a:lnTo>
                    <a:cubicBezTo>
                      <a:pt x="2774" y="13562"/>
                      <a:pt x="3853" y="14255"/>
                      <a:pt x="4970" y="13986"/>
                    </a:cubicBezTo>
                    <a:cubicBezTo>
                      <a:pt x="5895" y="13832"/>
                      <a:pt x="6588" y="12984"/>
                      <a:pt x="6588" y="12021"/>
                    </a:cubicBezTo>
                    <a:cubicBezTo>
                      <a:pt x="6588" y="11867"/>
                      <a:pt x="6550" y="11674"/>
                      <a:pt x="6511" y="11520"/>
                    </a:cubicBezTo>
                    <a:close/>
                  </a:path>
                </a:pathLst>
              </a:custGeom>
              <a:solidFill>
                <a:srgbClr val="7051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8078415" y="4097596"/>
                <a:ext cx="170031" cy="267171"/>
              </a:xfrm>
              <a:custGeom>
                <a:rect b="b" l="l" r="r" t="t"/>
                <a:pathLst>
                  <a:path extrusionOk="0" h="13562" w="8631">
                    <a:moveTo>
                      <a:pt x="8630" y="11250"/>
                    </a:moveTo>
                    <a:cubicBezTo>
                      <a:pt x="8592" y="10942"/>
                      <a:pt x="8553" y="10672"/>
                      <a:pt x="8438" y="10403"/>
                    </a:cubicBezTo>
                    <a:lnTo>
                      <a:pt x="3969" y="1388"/>
                    </a:lnTo>
                    <a:cubicBezTo>
                      <a:pt x="3468" y="424"/>
                      <a:pt x="2273" y="1"/>
                      <a:pt x="1272" y="424"/>
                    </a:cubicBezTo>
                    <a:cubicBezTo>
                      <a:pt x="501" y="694"/>
                      <a:pt x="0" y="1465"/>
                      <a:pt x="0" y="2274"/>
                    </a:cubicBezTo>
                    <a:cubicBezTo>
                      <a:pt x="39" y="2582"/>
                      <a:pt x="116" y="2852"/>
                      <a:pt x="232" y="3121"/>
                    </a:cubicBezTo>
                    <a:lnTo>
                      <a:pt x="4701" y="12175"/>
                    </a:lnTo>
                    <a:cubicBezTo>
                      <a:pt x="5240" y="13138"/>
                      <a:pt x="6396" y="13562"/>
                      <a:pt x="7397" y="13138"/>
                    </a:cubicBezTo>
                    <a:cubicBezTo>
                      <a:pt x="8168" y="12791"/>
                      <a:pt x="8630" y="12059"/>
                      <a:pt x="8630" y="11250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7533961" y="4157956"/>
                <a:ext cx="253519" cy="207205"/>
              </a:xfrm>
              <a:custGeom>
                <a:rect b="b" l="l" r="r" t="t"/>
                <a:pathLst>
                  <a:path extrusionOk="0" h="10518" w="12869">
                    <a:moveTo>
                      <a:pt x="9286" y="655"/>
                    </a:moveTo>
                    <a:lnTo>
                      <a:pt x="849" y="6665"/>
                    </a:lnTo>
                    <a:cubicBezTo>
                      <a:pt x="309" y="7012"/>
                      <a:pt x="1" y="7629"/>
                      <a:pt x="1" y="8283"/>
                    </a:cubicBezTo>
                    <a:cubicBezTo>
                      <a:pt x="39" y="8746"/>
                      <a:pt x="194" y="9131"/>
                      <a:pt x="425" y="9478"/>
                    </a:cubicBezTo>
                    <a:cubicBezTo>
                      <a:pt x="1157" y="10364"/>
                      <a:pt x="2428" y="10518"/>
                      <a:pt x="3314" y="9863"/>
                    </a:cubicBezTo>
                    <a:lnTo>
                      <a:pt x="11751" y="3853"/>
                    </a:lnTo>
                    <a:cubicBezTo>
                      <a:pt x="12676" y="3198"/>
                      <a:pt x="12869" y="1888"/>
                      <a:pt x="12175" y="1002"/>
                    </a:cubicBezTo>
                    <a:cubicBezTo>
                      <a:pt x="11482" y="154"/>
                      <a:pt x="10210" y="0"/>
                      <a:pt x="9286" y="6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6880064" y="4516181"/>
                <a:ext cx="268688" cy="166997"/>
              </a:xfrm>
              <a:custGeom>
                <a:rect b="b" l="l" r="r" t="t"/>
                <a:pathLst>
                  <a:path extrusionOk="0" h="8477" w="13639">
                    <a:moveTo>
                      <a:pt x="2697" y="8091"/>
                    </a:moveTo>
                    <a:lnTo>
                      <a:pt x="12290" y="4277"/>
                    </a:lnTo>
                    <a:cubicBezTo>
                      <a:pt x="13099" y="4007"/>
                      <a:pt x="13638" y="3275"/>
                      <a:pt x="13600" y="2427"/>
                    </a:cubicBezTo>
                    <a:lnTo>
                      <a:pt x="13600" y="2273"/>
                    </a:lnTo>
                    <a:cubicBezTo>
                      <a:pt x="13638" y="2235"/>
                      <a:pt x="13638" y="2158"/>
                      <a:pt x="13638" y="2081"/>
                    </a:cubicBezTo>
                    <a:cubicBezTo>
                      <a:pt x="13638" y="1927"/>
                      <a:pt x="13600" y="1773"/>
                      <a:pt x="13561" y="1618"/>
                    </a:cubicBezTo>
                    <a:cubicBezTo>
                      <a:pt x="13215" y="540"/>
                      <a:pt x="12020" y="0"/>
                      <a:pt x="10980" y="424"/>
                    </a:cubicBezTo>
                    <a:lnTo>
                      <a:pt x="1387" y="4161"/>
                    </a:lnTo>
                    <a:cubicBezTo>
                      <a:pt x="578" y="4508"/>
                      <a:pt x="39" y="5278"/>
                      <a:pt x="0" y="6164"/>
                    </a:cubicBezTo>
                    <a:cubicBezTo>
                      <a:pt x="0" y="6357"/>
                      <a:pt x="39" y="6588"/>
                      <a:pt x="116" y="6819"/>
                    </a:cubicBezTo>
                    <a:cubicBezTo>
                      <a:pt x="462" y="7898"/>
                      <a:pt x="1657" y="8476"/>
                      <a:pt x="2697" y="8091"/>
                    </a:cubicBezTo>
                    <a:close/>
                  </a:path>
                </a:pathLst>
              </a:custGeom>
              <a:solidFill>
                <a:srgbClr val="B04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6988271" y="3861196"/>
                <a:ext cx="274007" cy="151808"/>
              </a:xfrm>
              <a:custGeom>
                <a:rect b="b" l="l" r="r" t="t"/>
                <a:pathLst>
                  <a:path extrusionOk="0" h="7706" w="13909">
                    <a:moveTo>
                      <a:pt x="13908" y="5356"/>
                    </a:moveTo>
                    <a:cubicBezTo>
                      <a:pt x="13908" y="4508"/>
                      <a:pt x="13369" y="3776"/>
                      <a:pt x="12522" y="3545"/>
                    </a:cubicBezTo>
                    <a:lnTo>
                      <a:pt x="2774" y="347"/>
                    </a:lnTo>
                    <a:cubicBezTo>
                      <a:pt x="1696" y="1"/>
                      <a:pt x="578" y="540"/>
                      <a:pt x="116" y="1542"/>
                    </a:cubicBezTo>
                    <a:cubicBezTo>
                      <a:pt x="39" y="1811"/>
                      <a:pt x="0" y="2081"/>
                      <a:pt x="0" y="2351"/>
                    </a:cubicBezTo>
                    <a:cubicBezTo>
                      <a:pt x="0" y="3198"/>
                      <a:pt x="578" y="3930"/>
                      <a:pt x="1387" y="4200"/>
                    </a:cubicBezTo>
                    <a:lnTo>
                      <a:pt x="11135" y="7321"/>
                    </a:lnTo>
                    <a:cubicBezTo>
                      <a:pt x="12213" y="7706"/>
                      <a:pt x="13369" y="7166"/>
                      <a:pt x="13793" y="6126"/>
                    </a:cubicBezTo>
                    <a:cubicBezTo>
                      <a:pt x="13870" y="5895"/>
                      <a:pt x="13908" y="5625"/>
                      <a:pt x="13908" y="5356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7512725" y="3723827"/>
                <a:ext cx="249717" cy="204171"/>
              </a:xfrm>
              <a:custGeom>
                <a:rect b="b" l="l" r="r" t="t"/>
                <a:pathLst>
                  <a:path extrusionOk="0" h="10364" w="12676">
                    <a:moveTo>
                      <a:pt x="11712" y="4161"/>
                    </a:moveTo>
                    <a:cubicBezTo>
                      <a:pt x="12290" y="3737"/>
                      <a:pt x="12675" y="3044"/>
                      <a:pt x="12675" y="2350"/>
                    </a:cubicBezTo>
                    <a:cubicBezTo>
                      <a:pt x="12675" y="1965"/>
                      <a:pt x="12598" y="1618"/>
                      <a:pt x="12406" y="1310"/>
                    </a:cubicBezTo>
                    <a:cubicBezTo>
                      <a:pt x="11828" y="309"/>
                      <a:pt x="10556" y="0"/>
                      <a:pt x="9593" y="655"/>
                    </a:cubicBezTo>
                    <a:lnTo>
                      <a:pt x="963" y="6242"/>
                    </a:lnTo>
                    <a:cubicBezTo>
                      <a:pt x="385" y="6627"/>
                      <a:pt x="0" y="7282"/>
                      <a:pt x="0" y="7975"/>
                    </a:cubicBezTo>
                    <a:cubicBezTo>
                      <a:pt x="0" y="8361"/>
                      <a:pt x="77" y="8707"/>
                      <a:pt x="270" y="9016"/>
                    </a:cubicBezTo>
                    <a:cubicBezTo>
                      <a:pt x="809" y="10017"/>
                      <a:pt x="2119" y="10364"/>
                      <a:pt x="3082" y="9747"/>
                    </a:cubicBezTo>
                    <a:close/>
                  </a:path>
                </a:pathLst>
              </a:custGeom>
              <a:solidFill>
                <a:srgbClr val="692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8737981" y="2465487"/>
                <a:ext cx="250485" cy="212524"/>
              </a:xfrm>
              <a:custGeom>
                <a:rect b="b" l="l" r="r" t="t"/>
                <a:pathLst>
                  <a:path extrusionOk="0" h="10788" w="12715">
                    <a:moveTo>
                      <a:pt x="11866" y="6935"/>
                    </a:moveTo>
                    <a:lnTo>
                      <a:pt x="3314" y="963"/>
                    </a:lnTo>
                    <a:cubicBezTo>
                      <a:pt x="1965" y="0"/>
                      <a:pt x="39" y="925"/>
                      <a:pt x="0" y="2620"/>
                    </a:cubicBezTo>
                    <a:cubicBezTo>
                      <a:pt x="39" y="3237"/>
                      <a:pt x="347" y="3853"/>
                      <a:pt x="848" y="4238"/>
                    </a:cubicBezTo>
                    <a:lnTo>
                      <a:pt x="9401" y="10133"/>
                    </a:lnTo>
                    <a:cubicBezTo>
                      <a:pt x="10325" y="10788"/>
                      <a:pt x="11558" y="10634"/>
                      <a:pt x="12290" y="9786"/>
                    </a:cubicBezTo>
                    <a:cubicBezTo>
                      <a:pt x="12560" y="9401"/>
                      <a:pt x="12714" y="9015"/>
                      <a:pt x="12714" y="8553"/>
                    </a:cubicBezTo>
                    <a:cubicBezTo>
                      <a:pt x="12714" y="7937"/>
                      <a:pt x="12406" y="7320"/>
                      <a:pt x="11866" y="6935"/>
                    </a:cubicBezTo>
                    <a:close/>
                  </a:path>
                </a:pathLst>
              </a:custGeom>
              <a:solidFill>
                <a:srgbClr val="B04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8248440" y="1271183"/>
                <a:ext cx="129803" cy="280843"/>
              </a:xfrm>
              <a:custGeom>
                <a:rect b="b" l="l" r="r" t="t"/>
                <a:pathLst>
                  <a:path extrusionOk="0" h="14256" w="6589">
                    <a:moveTo>
                      <a:pt x="4045" y="1773"/>
                    </a:moveTo>
                    <a:cubicBezTo>
                      <a:pt x="3776" y="694"/>
                      <a:pt x="2658" y="1"/>
                      <a:pt x="1580" y="270"/>
                    </a:cubicBezTo>
                    <a:cubicBezTo>
                      <a:pt x="694" y="424"/>
                      <a:pt x="39" y="1195"/>
                      <a:pt x="0" y="2081"/>
                    </a:cubicBezTo>
                    <a:lnTo>
                      <a:pt x="0" y="2197"/>
                    </a:lnTo>
                    <a:cubicBezTo>
                      <a:pt x="0" y="2351"/>
                      <a:pt x="0" y="2505"/>
                      <a:pt x="77" y="2697"/>
                    </a:cubicBezTo>
                    <a:lnTo>
                      <a:pt x="2466" y="12483"/>
                    </a:lnTo>
                    <a:cubicBezTo>
                      <a:pt x="2774" y="13562"/>
                      <a:pt x="3853" y="14255"/>
                      <a:pt x="4970" y="13986"/>
                    </a:cubicBezTo>
                    <a:cubicBezTo>
                      <a:pt x="5895" y="13832"/>
                      <a:pt x="6588" y="12984"/>
                      <a:pt x="6588" y="12021"/>
                    </a:cubicBezTo>
                    <a:cubicBezTo>
                      <a:pt x="6588" y="11867"/>
                      <a:pt x="6550" y="11674"/>
                      <a:pt x="6511" y="11520"/>
                    </a:cubicBezTo>
                    <a:close/>
                  </a:path>
                </a:pathLst>
              </a:custGeom>
              <a:solidFill>
                <a:srgbClr val="7051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8991465" y="675396"/>
                <a:ext cx="170031" cy="267171"/>
              </a:xfrm>
              <a:custGeom>
                <a:rect b="b" l="l" r="r" t="t"/>
                <a:pathLst>
                  <a:path extrusionOk="0" h="13562" w="8631">
                    <a:moveTo>
                      <a:pt x="8630" y="11250"/>
                    </a:moveTo>
                    <a:cubicBezTo>
                      <a:pt x="8592" y="10942"/>
                      <a:pt x="8553" y="10672"/>
                      <a:pt x="8438" y="10403"/>
                    </a:cubicBezTo>
                    <a:lnTo>
                      <a:pt x="3969" y="1388"/>
                    </a:lnTo>
                    <a:cubicBezTo>
                      <a:pt x="3468" y="424"/>
                      <a:pt x="2273" y="1"/>
                      <a:pt x="1272" y="424"/>
                    </a:cubicBezTo>
                    <a:cubicBezTo>
                      <a:pt x="501" y="694"/>
                      <a:pt x="0" y="1465"/>
                      <a:pt x="0" y="2274"/>
                    </a:cubicBezTo>
                    <a:cubicBezTo>
                      <a:pt x="39" y="2582"/>
                      <a:pt x="116" y="2852"/>
                      <a:pt x="232" y="3121"/>
                    </a:cubicBezTo>
                    <a:lnTo>
                      <a:pt x="4701" y="12175"/>
                    </a:lnTo>
                    <a:cubicBezTo>
                      <a:pt x="5240" y="13138"/>
                      <a:pt x="6396" y="13562"/>
                      <a:pt x="7397" y="13138"/>
                    </a:cubicBezTo>
                    <a:cubicBezTo>
                      <a:pt x="8168" y="12791"/>
                      <a:pt x="8630" y="12059"/>
                      <a:pt x="8630" y="11250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8530761" y="972156"/>
                <a:ext cx="253519" cy="207205"/>
              </a:xfrm>
              <a:custGeom>
                <a:rect b="b" l="l" r="r" t="t"/>
                <a:pathLst>
                  <a:path extrusionOk="0" h="10518" w="12869">
                    <a:moveTo>
                      <a:pt x="9286" y="655"/>
                    </a:moveTo>
                    <a:lnTo>
                      <a:pt x="849" y="6665"/>
                    </a:lnTo>
                    <a:cubicBezTo>
                      <a:pt x="309" y="7012"/>
                      <a:pt x="1" y="7629"/>
                      <a:pt x="1" y="8283"/>
                    </a:cubicBezTo>
                    <a:cubicBezTo>
                      <a:pt x="39" y="8746"/>
                      <a:pt x="194" y="9131"/>
                      <a:pt x="425" y="9478"/>
                    </a:cubicBezTo>
                    <a:cubicBezTo>
                      <a:pt x="1157" y="10364"/>
                      <a:pt x="2428" y="10518"/>
                      <a:pt x="3314" y="9863"/>
                    </a:cubicBezTo>
                    <a:lnTo>
                      <a:pt x="11751" y="3853"/>
                    </a:lnTo>
                    <a:cubicBezTo>
                      <a:pt x="12676" y="3198"/>
                      <a:pt x="12869" y="1888"/>
                      <a:pt x="12175" y="1002"/>
                    </a:cubicBezTo>
                    <a:cubicBezTo>
                      <a:pt x="11482" y="154"/>
                      <a:pt x="10210" y="0"/>
                      <a:pt x="9286" y="6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7727789" y="1130781"/>
                <a:ext cx="268688" cy="166997"/>
              </a:xfrm>
              <a:custGeom>
                <a:rect b="b" l="l" r="r" t="t"/>
                <a:pathLst>
                  <a:path extrusionOk="0" h="8477" w="13639">
                    <a:moveTo>
                      <a:pt x="2697" y="8091"/>
                    </a:moveTo>
                    <a:lnTo>
                      <a:pt x="12290" y="4277"/>
                    </a:lnTo>
                    <a:cubicBezTo>
                      <a:pt x="13099" y="4007"/>
                      <a:pt x="13638" y="3275"/>
                      <a:pt x="13600" y="2427"/>
                    </a:cubicBezTo>
                    <a:lnTo>
                      <a:pt x="13600" y="2273"/>
                    </a:lnTo>
                    <a:cubicBezTo>
                      <a:pt x="13638" y="2235"/>
                      <a:pt x="13638" y="2158"/>
                      <a:pt x="13638" y="2081"/>
                    </a:cubicBezTo>
                    <a:cubicBezTo>
                      <a:pt x="13638" y="1927"/>
                      <a:pt x="13600" y="1773"/>
                      <a:pt x="13561" y="1618"/>
                    </a:cubicBezTo>
                    <a:cubicBezTo>
                      <a:pt x="13215" y="540"/>
                      <a:pt x="12020" y="0"/>
                      <a:pt x="10980" y="424"/>
                    </a:cubicBezTo>
                    <a:lnTo>
                      <a:pt x="1387" y="4161"/>
                    </a:lnTo>
                    <a:cubicBezTo>
                      <a:pt x="578" y="4508"/>
                      <a:pt x="39" y="5278"/>
                      <a:pt x="0" y="6164"/>
                    </a:cubicBezTo>
                    <a:cubicBezTo>
                      <a:pt x="0" y="6357"/>
                      <a:pt x="39" y="6588"/>
                      <a:pt x="116" y="6819"/>
                    </a:cubicBezTo>
                    <a:cubicBezTo>
                      <a:pt x="462" y="7898"/>
                      <a:pt x="1657" y="8476"/>
                      <a:pt x="2697" y="8091"/>
                    </a:cubicBezTo>
                    <a:close/>
                  </a:path>
                </a:pathLst>
              </a:custGeom>
              <a:solidFill>
                <a:srgbClr val="B04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7985071" y="675396"/>
                <a:ext cx="274007" cy="151808"/>
              </a:xfrm>
              <a:custGeom>
                <a:rect b="b" l="l" r="r" t="t"/>
                <a:pathLst>
                  <a:path extrusionOk="0" h="7706" w="13909">
                    <a:moveTo>
                      <a:pt x="13908" y="5356"/>
                    </a:moveTo>
                    <a:cubicBezTo>
                      <a:pt x="13908" y="4508"/>
                      <a:pt x="13369" y="3776"/>
                      <a:pt x="12522" y="3545"/>
                    </a:cubicBezTo>
                    <a:lnTo>
                      <a:pt x="2774" y="347"/>
                    </a:lnTo>
                    <a:cubicBezTo>
                      <a:pt x="1696" y="1"/>
                      <a:pt x="578" y="540"/>
                      <a:pt x="116" y="1542"/>
                    </a:cubicBezTo>
                    <a:cubicBezTo>
                      <a:pt x="39" y="1811"/>
                      <a:pt x="0" y="2081"/>
                      <a:pt x="0" y="2351"/>
                    </a:cubicBezTo>
                    <a:cubicBezTo>
                      <a:pt x="0" y="3198"/>
                      <a:pt x="578" y="3930"/>
                      <a:pt x="1387" y="4200"/>
                    </a:cubicBezTo>
                    <a:lnTo>
                      <a:pt x="11135" y="7321"/>
                    </a:lnTo>
                    <a:cubicBezTo>
                      <a:pt x="12213" y="7706"/>
                      <a:pt x="13369" y="7166"/>
                      <a:pt x="13793" y="6126"/>
                    </a:cubicBezTo>
                    <a:cubicBezTo>
                      <a:pt x="13870" y="5895"/>
                      <a:pt x="13908" y="5625"/>
                      <a:pt x="13908" y="5356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7758147" y="1659017"/>
                <a:ext cx="250466" cy="204939"/>
              </a:xfrm>
              <a:custGeom>
                <a:rect b="b" l="l" r="r" t="t"/>
                <a:pathLst>
                  <a:path extrusionOk="0" h="10403" w="12714">
                    <a:moveTo>
                      <a:pt x="9632" y="617"/>
                    </a:moveTo>
                    <a:lnTo>
                      <a:pt x="963" y="6242"/>
                    </a:lnTo>
                    <a:cubicBezTo>
                      <a:pt x="385" y="6666"/>
                      <a:pt x="39" y="7320"/>
                      <a:pt x="0" y="8052"/>
                    </a:cubicBezTo>
                    <a:cubicBezTo>
                      <a:pt x="0" y="8399"/>
                      <a:pt x="116" y="8746"/>
                      <a:pt x="308" y="9054"/>
                    </a:cubicBezTo>
                    <a:cubicBezTo>
                      <a:pt x="809" y="10094"/>
                      <a:pt x="2119" y="10403"/>
                      <a:pt x="3082" y="9786"/>
                    </a:cubicBezTo>
                    <a:lnTo>
                      <a:pt x="11751" y="4123"/>
                    </a:lnTo>
                    <a:cubicBezTo>
                      <a:pt x="12329" y="3738"/>
                      <a:pt x="12714" y="3083"/>
                      <a:pt x="12714" y="2389"/>
                    </a:cubicBezTo>
                    <a:cubicBezTo>
                      <a:pt x="12675" y="2004"/>
                      <a:pt x="12598" y="1657"/>
                      <a:pt x="12406" y="1349"/>
                    </a:cubicBezTo>
                    <a:cubicBezTo>
                      <a:pt x="11866" y="347"/>
                      <a:pt x="10595" y="1"/>
                      <a:pt x="9632" y="617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8530761" y="1618789"/>
                <a:ext cx="207224" cy="249717"/>
              </a:xfrm>
              <a:custGeom>
                <a:rect b="b" l="l" r="r" t="t"/>
                <a:pathLst>
                  <a:path extrusionOk="0" h="12676" w="10519">
                    <a:moveTo>
                      <a:pt x="9710" y="463"/>
                    </a:moveTo>
                    <a:cubicBezTo>
                      <a:pt x="9324" y="155"/>
                      <a:pt x="8785" y="1"/>
                      <a:pt x="8284" y="39"/>
                    </a:cubicBezTo>
                    <a:cubicBezTo>
                      <a:pt x="7706" y="155"/>
                      <a:pt x="7205" y="424"/>
                      <a:pt x="6897" y="887"/>
                    </a:cubicBezTo>
                    <a:lnTo>
                      <a:pt x="425" y="9324"/>
                    </a:lnTo>
                    <a:cubicBezTo>
                      <a:pt x="194" y="9709"/>
                      <a:pt x="39" y="10133"/>
                      <a:pt x="1" y="10595"/>
                    </a:cubicBezTo>
                    <a:cubicBezTo>
                      <a:pt x="39" y="11212"/>
                      <a:pt x="309" y="11828"/>
                      <a:pt x="810" y="12213"/>
                    </a:cubicBezTo>
                    <a:cubicBezTo>
                      <a:pt x="1195" y="12522"/>
                      <a:pt x="1735" y="12676"/>
                      <a:pt x="2235" y="12560"/>
                    </a:cubicBezTo>
                    <a:cubicBezTo>
                      <a:pt x="2775" y="12483"/>
                      <a:pt x="3276" y="12213"/>
                      <a:pt x="3622" y="11790"/>
                    </a:cubicBezTo>
                    <a:lnTo>
                      <a:pt x="10095" y="3352"/>
                    </a:lnTo>
                    <a:cubicBezTo>
                      <a:pt x="10326" y="2967"/>
                      <a:pt x="10480" y="2505"/>
                      <a:pt x="10519" y="2043"/>
                    </a:cubicBezTo>
                    <a:cubicBezTo>
                      <a:pt x="10480" y="1426"/>
                      <a:pt x="10210" y="848"/>
                      <a:pt x="9710" y="463"/>
                    </a:cubicBezTo>
                    <a:close/>
                  </a:path>
                </a:pathLst>
              </a:custGeom>
              <a:solidFill>
                <a:srgbClr val="692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1022054" y="2937127"/>
                <a:ext cx="201905" cy="254288"/>
              </a:xfrm>
              <a:custGeom>
                <a:rect b="b" l="l" r="r" t="t"/>
                <a:pathLst>
                  <a:path extrusionOk="0" h="12908" w="10249">
                    <a:moveTo>
                      <a:pt x="10248" y="10557"/>
                    </a:moveTo>
                    <a:cubicBezTo>
                      <a:pt x="10248" y="10095"/>
                      <a:pt x="10094" y="9633"/>
                      <a:pt x="9825" y="9286"/>
                    </a:cubicBezTo>
                    <a:lnTo>
                      <a:pt x="3583" y="1041"/>
                    </a:lnTo>
                    <a:cubicBezTo>
                      <a:pt x="2851" y="155"/>
                      <a:pt x="1541" y="1"/>
                      <a:pt x="694" y="733"/>
                    </a:cubicBezTo>
                    <a:cubicBezTo>
                      <a:pt x="270" y="1118"/>
                      <a:pt x="39" y="1658"/>
                      <a:pt x="0" y="2197"/>
                    </a:cubicBezTo>
                    <a:lnTo>
                      <a:pt x="0" y="2351"/>
                    </a:lnTo>
                    <a:cubicBezTo>
                      <a:pt x="0" y="2813"/>
                      <a:pt x="154" y="3276"/>
                      <a:pt x="424" y="3622"/>
                    </a:cubicBezTo>
                    <a:lnTo>
                      <a:pt x="6627" y="11829"/>
                    </a:lnTo>
                    <a:cubicBezTo>
                      <a:pt x="7320" y="12792"/>
                      <a:pt x="8669" y="12907"/>
                      <a:pt x="9516" y="12137"/>
                    </a:cubicBezTo>
                    <a:cubicBezTo>
                      <a:pt x="9979" y="11713"/>
                      <a:pt x="10248" y="11135"/>
                      <a:pt x="10248" y="10557"/>
                    </a:cubicBezTo>
                    <a:close/>
                  </a:path>
                </a:pathLst>
              </a:custGeom>
              <a:solidFill>
                <a:srgbClr val="7051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430049" y="3033519"/>
                <a:ext cx="249717" cy="205707"/>
              </a:xfrm>
              <a:custGeom>
                <a:rect b="b" l="l" r="r" t="t"/>
                <a:pathLst>
                  <a:path extrusionOk="0" h="10442" w="12676">
                    <a:moveTo>
                      <a:pt x="11790" y="6512"/>
                    </a:moveTo>
                    <a:lnTo>
                      <a:pt x="3276" y="617"/>
                    </a:lnTo>
                    <a:cubicBezTo>
                      <a:pt x="2312" y="1"/>
                      <a:pt x="1080" y="193"/>
                      <a:pt x="386" y="1041"/>
                    </a:cubicBezTo>
                    <a:cubicBezTo>
                      <a:pt x="116" y="1388"/>
                      <a:pt x="1" y="1812"/>
                      <a:pt x="1" y="2235"/>
                    </a:cubicBezTo>
                    <a:cubicBezTo>
                      <a:pt x="1" y="2890"/>
                      <a:pt x="309" y="3507"/>
                      <a:pt x="848" y="3853"/>
                    </a:cubicBezTo>
                    <a:lnTo>
                      <a:pt x="9324" y="9748"/>
                    </a:lnTo>
                    <a:cubicBezTo>
                      <a:pt x="10249" y="10441"/>
                      <a:pt x="11559" y="10249"/>
                      <a:pt x="12214" y="9324"/>
                    </a:cubicBezTo>
                    <a:cubicBezTo>
                      <a:pt x="12522" y="9016"/>
                      <a:pt x="12676" y="8592"/>
                      <a:pt x="12637" y="8130"/>
                    </a:cubicBezTo>
                    <a:cubicBezTo>
                      <a:pt x="12676" y="7475"/>
                      <a:pt x="12329" y="6858"/>
                      <a:pt x="11790" y="65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510504" y="2625197"/>
                <a:ext cx="249717" cy="131320"/>
              </a:xfrm>
              <a:custGeom>
                <a:rect b="b" l="l" r="r" t="t"/>
                <a:pathLst>
                  <a:path extrusionOk="0" h="6666" w="12676">
                    <a:moveTo>
                      <a:pt x="848" y="6473"/>
                    </a:moveTo>
                    <a:cubicBezTo>
                      <a:pt x="1233" y="6666"/>
                      <a:pt x="1657" y="6666"/>
                      <a:pt x="2081" y="6512"/>
                    </a:cubicBezTo>
                    <a:lnTo>
                      <a:pt x="11559" y="3198"/>
                    </a:lnTo>
                    <a:cubicBezTo>
                      <a:pt x="12213" y="2967"/>
                      <a:pt x="12676" y="2351"/>
                      <a:pt x="12637" y="1619"/>
                    </a:cubicBezTo>
                    <a:cubicBezTo>
                      <a:pt x="12637" y="1503"/>
                      <a:pt x="12599" y="1349"/>
                      <a:pt x="12599" y="1157"/>
                    </a:cubicBezTo>
                    <a:cubicBezTo>
                      <a:pt x="12445" y="771"/>
                      <a:pt x="12175" y="425"/>
                      <a:pt x="11790" y="193"/>
                    </a:cubicBezTo>
                    <a:cubicBezTo>
                      <a:pt x="11404" y="39"/>
                      <a:pt x="10981" y="1"/>
                      <a:pt x="10595" y="116"/>
                    </a:cubicBezTo>
                    <a:lnTo>
                      <a:pt x="1118" y="3468"/>
                    </a:lnTo>
                    <a:cubicBezTo>
                      <a:pt x="424" y="3699"/>
                      <a:pt x="1" y="4316"/>
                      <a:pt x="1" y="5009"/>
                    </a:cubicBezTo>
                    <a:cubicBezTo>
                      <a:pt x="1" y="5163"/>
                      <a:pt x="1" y="5317"/>
                      <a:pt x="78" y="5510"/>
                    </a:cubicBezTo>
                    <a:cubicBezTo>
                      <a:pt x="193" y="5895"/>
                      <a:pt x="463" y="6242"/>
                      <a:pt x="848" y="6473"/>
                    </a:cubicBezTo>
                    <a:close/>
                  </a:path>
                </a:pathLst>
              </a:custGeom>
              <a:solidFill>
                <a:srgbClr val="7051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1223950" y="918266"/>
                <a:ext cx="141190" cy="276273"/>
              </a:xfrm>
              <a:custGeom>
                <a:rect b="b" l="l" r="r" t="t"/>
                <a:pathLst>
                  <a:path extrusionOk="0" h="14024" w="7167">
                    <a:moveTo>
                      <a:pt x="1503" y="13716"/>
                    </a:moveTo>
                    <a:cubicBezTo>
                      <a:pt x="2582" y="14024"/>
                      <a:pt x="3699" y="13407"/>
                      <a:pt x="4046" y="12367"/>
                    </a:cubicBezTo>
                    <a:lnTo>
                      <a:pt x="7051" y="2813"/>
                    </a:lnTo>
                    <a:cubicBezTo>
                      <a:pt x="7128" y="2620"/>
                      <a:pt x="7166" y="2427"/>
                      <a:pt x="7166" y="2235"/>
                    </a:cubicBezTo>
                    <a:cubicBezTo>
                      <a:pt x="7166" y="1310"/>
                      <a:pt x="6550" y="540"/>
                      <a:pt x="5664" y="309"/>
                    </a:cubicBezTo>
                    <a:cubicBezTo>
                      <a:pt x="4585" y="0"/>
                      <a:pt x="3429" y="578"/>
                      <a:pt x="3082" y="1657"/>
                    </a:cubicBezTo>
                    <a:lnTo>
                      <a:pt x="77" y="11173"/>
                    </a:lnTo>
                    <a:cubicBezTo>
                      <a:pt x="0" y="11366"/>
                      <a:pt x="0" y="11558"/>
                      <a:pt x="0" y="11789"/>
                    </a:cubicBezTo>
                    <a:cubicBezTo>
                      <a:pt x="0" y="12675"/>
                      <a:pt x="617" y="13484"/>
                      <a:pt x="1503" y="13716"/>
                    </a:cubicBezTo>
                    <a:close/>
                  </a:path>
                </a:pathLst>
              </a:custGeom>
              <a:solidFill>
                <a:srgbClr val="7051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7392798" y="-140200"/>
                <a:ext cx="258838" cy="176867"/>
              </a:xfrm>
              <a:custGeom>
                <a:rect b="b" l="l" r="r" t="t"/>
                <a:pathLst>
                  <a:path extrusionOk="0" h="8978" w="13139">
                    <a:moveTo>
                      <a:pt x="10210" y="501"/>
                    </a:moveTo>
                    <a:lnTo>
                      <a:pt x="1157" y="4816"/>
                    </a:lnTo>
                    <a:cubicBezTo>
                      <a:pt x="463" y="5163"/>
                      <a:pt x="39" y="5818"/>
                      <a:pt x="1" y="6589"/>
                    </a:cubicBezTo>
                    <a:cubicBezTo>
                      <a:pt x="78" y="6897"/>
                      <a:pt x="155" y="7244"/>
                      <a:pt x="271" y="7552"/>
                    </a:cubicBezTo>
                    <a:cubicBezTo>
                      <a:pt x="771" y="8553"/>
                      <a:pt x="2004" y="8977"/>
                      <a:pt x="3044" y="8515"/>
                    </a:cubicBezTo>
                    <a:lnTo>
                      <a:pt x="12060" y="4161"/>
                    </a:lnTo>
                    <a:cubicBezTo>
                      <a:pt x="12715" y="3853"/>
                      <a:pt x="13138" y="3160"/>
                      <a:pt x="13138" y="2428"/>
                    </a:cubicBezTo>
                    <a:cubicBezTo>
                      <a:pt x="13138" y="2081"/>
                      <a:pt x="13061" y="1773"/>
                      <a:pt x="12907" y="1465"/>
                    </a:cubicBezTo>
                    <a:cubicBezTo>
                      <a:pt x="12406" y="463"/>
                      <a:pt x="11212" y="1"/>
                      <a:pt x="10210" y="501"/>
                    </a:cubicBezTo>
                    <a:close/>
                  </a:path>
                </a:pathLst>
              </a:custGeom>
              <a:solidFill>
                <a:srgbClr val="692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6988279" y="131502"/>
                <a:ext cx="201905" cy="254288"/>
              </a:xfrm>
              <a:custGeom>
                <a:rect b="b" l="l" r="r" t="t"/>
                <a:pathLst>
                  <a:path extrusionOk="0" h="12908" w="10249">
                    <a:moveTo>
                      <a:pt x="10248" y="10557"/>
                    </a:moveTo>
                    <a:cubicBezTo>
                      <a:pt x="10248" y="10095"/>
                      <a:pt x="10094" y="9633"/>
                      <a:pt x="9825" y="9286"/>
                    </a:cubicBezTo>
                    <a:lnTo>
                      <a:pt x="3583" y="1041"/>
                    </a:lnTo>
                    <a:cubicBezTo>
                      <a:pt x="2851" y="155"/>
                      <a:pt x="1541" y="1"/>
                      <a:pt x="694" y="733"/>
                    </a:cubicBezTo>
                    <a:cubicBezTo>
                      <a:pt x="270" y="1118"/>
                      <a:pt x="39" y="1658"/>
                      <a:pt x="0" y="2197"/>
                    </a:cubicBezTo>
                    <a:lnTo>
                      <a:pt x="0" y="2351"/>
                    </a:lnTo>
                    <a:cubicBezTo>
                      <a:pt x="0" y="2813"/>
                      <a:pt x="154" y="3276"/>
                      <a:pt x="424" y="3622"/>
                    </a:cubicBezTo>
                    <a:lnTo>
                      <a:pt x="6627" y="11829"/>
                    </a:lnTo>
                    <a:cubicBezTo>
                      <a:pt x="7320" y="12792"/>
                      <a:pt x="8669" y="12907"/>
                      <a:pt x="9516" y="12137"/>
                    </a:cubicBezTo>
                    <a:cubicBezTo>
                      <a:pt x="9979" y="11713"/>
                      <a:pt x="10248" y="11135"/>
                      <a:pt x="10248" y="10557"/>
                    </a:cubicBezTo>
                    <a:close/>
                  </a:path>
                </a:pathLst>
              </a:custGeom>
              <a:solidFill>
                <a:srgbClr val="7051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6396274" y="227894"/>
                <a:ext cx="249717" cy="205707"/>
              </a:xfrm>
              <a:custGeom>
                <a:rect b="b" l="l" r="r" t="t"/>
                <a:pathLst>
                  <a:path extrusionOk="0" h="10442" w="12676">
                    <a:moveTo>
                      <a:pt x="11790" y="6512"/>
                    </a:moveTo>
                    <a:lnTo>
                      <a:pt x="3276" y="617"/>
                    </a:lnTo>
                    <a:cubicBezTo>
                      <a:pt x="2312" y="1"/>
                      <a:pt x="1080" y="193"/>
                      <a:pt x="386" y="1041"/>
                    </a:cubicBezTo>
                    <a:cubicBezTo>
                      <a:pt x="116" y="1388"/>
                      <a:pt x="1" y="1812"/>
                      <a:pt x="1" y="2235"/>
                    </a:cubicBezTo>
                    <a:cubicBezTo>
                      <a:pt x="1" y="2890"/>
                      <a:pt x="309" y="3507"/>
                      <a:pt x="848" y="3853"/>
                    </a:cubicBezTo>
                    <a:lnTo>
                      <a:pt x="9324" y="9748"/>
                    </a:lnTo>
                    <a:cubicBezTo>
                      <a:pt x="10249" y="10441"/>
                      <a:pt x="11559" y="10249"/>
                      <a:pt x="12214" y="9324"/>
                    </a:cubicBezTo>
                    <a:cubicBezTo>
                      <a:pt x="12522" y="9016"/>
                      <a:pt x="12676" y="8592"/>
                      <a:pt x="12637" y="8130"/>
                    </a:cubicBezTo>
                    <a:cubicBezTo>
                      <a:pt x="12676" y="7475"/>
                      <a:pt x="12329" y="6858"/>
                      <a:pt x="11790" y="65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6476729" y="-180428"/>
                <a:ext cx="249717" cy="131320"/>
              </a:xfrm>
              <a:custGeom>
                <a:rect b="b" l="l" r="r" t="t"/>
                <a:pathLst>
                  <a:path extrusionOk="0" h="6666" w="12676">
                    <a:moveTo>
                      <a:pt x="848" y="6473"/>
                    </a:moveTo>
                    <a:cubicBezTo>
                      <a:pt x="1233" y="6666"/>
                      <a:pt x="1657" y="6666"/>
                      <a:pt x="2081" y="6512"/>
                    </a:cubicBezTo>
                    <a:lnTo>
                      <a:pt x="11559" y="3198"/>
                    </a:lnTo>
                    <a:cubicBezTo>
                      <a:pt x="12213" y="2967"/>
                      <a:pt x="12676" y="2351"/>
                      <a:pt x="12637" y="1619"/>
                    </a:cubicBezTo>
                    <a:cubicBezTo>
                      <a:pt x="12637" y="1503"/>
                      <a:pt x="12599" y="1349"/>
                      <a:pt x="12599" y="1157"/>
                    </a:cubicBezTo>
                    <a:cubicBezTo>
                      <a:pt x="12445" y="771"/>
                      <a:pt x="12175" y="425"/>
                      <a:pt x="11790" y="193"/>
                    </a:cubicBezTo>
                    <a:cubicBezTo>
                      <a:pt x="11404" y="39"/>
                      <a:pt x="10981" y="1"/>
                      <a:pt x="10595" y="116"/>
                    </a:cubicBezTo>
                    <a:lnTo>
                      <a:pt x="1118" y="3468"/>
                    </a:lnTo>
                    <a:cubicBezTo>
                      <a:pt x="424" y="3699"/>
                      <a:pt x="1" y="4316"/>
                      <a:pt x="1" y="5009"/>
                    </a:cubicBezTo>
                    <a:cubicBezTo>
                      <a:pt x="1" y="5163"/>
                      <a:pt x="1" y="5317"/>
                      <a:pt x="78" y="5510"/>
                    </a:cubicBezTo>
                    <a:cubicBezTo>
                      <a:pt x="193" y="5895"/>
                      <a:pt x="463" y="6242"/>
                      <a:pt x="848" y="6473"/>
                    </a:cubicBezTo>
                    <a:close/>
                  </a:path>
                </a:pathLst>
              </a:custGeom>
              <a:solidFill>
                <a:srgbClr val="7051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7936223" y="403224"/>
                <a:ext cx="263389" cy="114615"/>
              </a:xfrm>
              <a:custGeom>
                <a:rect b="b" l="l" r="r" t="t"/>
                <a:pathLst>
                  <a:path extrusionOk="0" h="5818" w="13370">
                    <a:moveTo>
                      <a:pt x="13292" y="4392"/>
                    </a:moveTo>
                    <a:cubicBezTo>
                      <a:pt x="13369" y="3506"/>
                      <a:pt x="12792" y="2697"/>
                      <a:pt x="11944" y="2505"/>
                    </a:cubicBezTo>
                    <a:lnTo>
                      <a:pt x="1927" y="193"/>
                    </a:lnTo>
                    <a:cubicBezTo>
                      <a:pt x="1080" y="0"/>
                      <a:pt x="193" y="578"/>
                      <a:pt x="78" y="1464"/>
                    </a:cubicBezTo>
                    <a:cubicBezTo>
                      <a:pt x="1" y="1927"/>
                      <a:pt x="155" y="2389"/>
                      <a:pt x="463" y="2774"/>
                    </a:cubicBezTo>
                    <a:cubicBezTo>
                      <a:pt x="694" y="3044"/>
                      <a:pt x="1002" y="3275"/>
                      <a:pt x="1349" y="3352"/>
                    </a:cubicBezTo>
                    <a:lnTo>
                      <a:pt x="11482" y="5664"/>
                    </a:lnTo>
                    <a:cubicBezTo>
                      <a:pt x="12329" y="5818"/>
                      <a:pt x="13138" y="5240"/>
                      <a:pt x="13292" y="4392"/>
                    </a:cubicBezTo>
                    <a:close/>
                  </a:path>
                </a:pathLst>
              </a:custGeom>
              <a:solidFill>
                <a:srgbClr val="B04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8675046" y="4304821"/>
                <a:ext cx="274007" cy="151808"/>
              </a:xfrm>
              <a:custGeom>
                <a:rect b="b" l="l" r="r" t="t"/>
                <a:pathLst>
                  <a:path extrusionOk="0" h="7706" w="13909">
                    <a:moveTo>
                      <a:pt x="13908" y="5356"/>
                    </a:moveTo>
                    <a:cubicBezTo>
                      <a:pt x="13908" y="4508"/>
                      <a:pt x="13369" y="3776"/>
                      <a:pt x="12522" y="3545"/>
                    </a:cubicBezTo>
                    <a:lnTo>
                      <a:pt x="2774" y="347"/>
                    </a:lnTo>
                    <a:cubicBezTo>
                      <a:pt x="1696" y="1"/>
                      <a:pt x="578" y="540"/>
                      <a:pt x="116" y="1542"/>
                    </a:cubicBezTo>
                    <a:cubicBezTo>
                      <a:pt x="39" y="1811"/>
                      <a:pt x="0" y="2081"/>
                      <a:pt x="0" y="2351"/>
                    </a:cubicBezTo>
                    <a:cubicBezTo>
                      <a:pt x="0" y="3198"/>
                      <a:pt x="578" y="3930"/>
                      <a:pt x="1387" y="4200"/>
                    </a:cubicBezTo>
                    <a:lnTo>
                      <a:pt x="11135" y="7321"/>
                    </a:lnTo>
                    <a:cubicBezTo>
                      <a:pt x="12213" y="7706"/>
                      <a:pt x="13369" y="7166"/>
                      <a:pt x="13793" y="6126"/>
                    </a:cubicBezTo>
                    <a:cubicBezTo>
                      <a:pt x="13870" y="5895"/>
                      <a:pt x="13908" y="5625"/>
                      <a:pt x="13908" y="5356"/>
                    </a:cubicBezTo>
                    <a:close/>
                  </a:path>
                </a:pathLst>
              </a:custGeom>
              <a:solidFill>
                <a:srgbClr val="B59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" name="Google Shape;308;p8"/>
            <p:cNvSpPr/>
            <p:nvPr/>
          </p:nvSpPr>
          <p:spPr>
            <a:xfrm>
              <a:off x="9199500" y="4167452"/>
              <a:ext cx="249717" cy="204171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"/>
          <p:cNvSpPr txBox="1"/>
          <p:nvPr>
            <p:ph idx="1" type="subTitle"/>
          </p:nvPr>
        </p:nvSpPr>
        <p:spPr>
          <a:xfrm>
            <a:off x="1946475" y="1243600"/>
            <a:ext cx="53535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1" name="Google Shape;311;p9"/>
          <p:cNvSpPr txBox="1"/>
          <p:nvPr>
            <p:ph idx="2" type="body"/>
          </p:nvPr>
        </p:nvSpPr>
        <p:spPr>
          <a:xfrm>
            <a:off x="2316100" y="2467950"/>
            <a:ext cx="4723800" cy="19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2" name="Google Shape;312;p9"/>
          <p:cNvSpPr txBox="1"/>
          <p:nvPr>
            <p:ph type="title"/>
          </p:nvPr>
        </p:nvSpPr>
        <p:spPr>
          <a:xfrm>
            <a:off x="1480325" y="353650"/>
            <a:ext cx="61833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313" name="Google Shape;313;p9"/>
          <p:cNvGrpSpPr/>
          <p:nvPr/>
        </p:nvGrpSpPr>
        <p:grpSpPr>
          <a:xfrm>
            <a:off x="-303391" y="2"/>
            <a:ext cx="1381253" cy="3304927"/>
            <a:chOff x="-303391" y="2"/>
            <a:chExt cx="1381253" cy="3304927"/>
          </a:xfrm>
        </p:grpSpPr>
        <p:sp>
          <p:nvSpPr>
            <p:cNvPr id="314" name="Google Shape;314;p9"/>
            <p:cNvSpPr/>
            <p:nvPr/>
          </p:nvSpPr>
          <p:spPr>
            <a:xfrm rot="5400000">
              <a:off x="-293608" y="-9782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5400000">
              <a:off x="611994" y="2151493"/>
              <a:ext cx="215315" cy="147127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5400000">
              <a:off x="608528" y="983907"/>
              <a:ext cx="215938" cy="149634"/>
            </a:xfrm>
            <a:custGeom>
              <a:rect b="b" l="l" r="r" t="t"/>
              <a:pathLst>
                <a:path extrusionOk="0" h="9131" w="13177">
                  <a:moveTo>
                    <a:pt x="2967" y="8553"/>
                  </a:moveTo>
                  <a:lnTo>
                    <a:pt x="12020" y="4200"/>
                  </a:lnTo>
                  <a:cubicBezTo>
                    <a:pt x="12714" y="3891"/>
                    <a:pt x="13176" y="3159"/>
                    <a:pt x="13138" y="2389"/>
                  </a:cubicBezTo>
                  <a:cubicBezTo>
                    <a:pt x="13099" y="2042"/>
                    <a:pt x="13022" y="1695"/>
                    <a:pt x="12907" y="1426"/>
                  </a:cubicBezTo>
                  <a:cubicBezTo>
                    <a:pt x="12367" y="424"/>
                    <a:pt x="11211" y="0"/>
                    <a:pt x="10171" y="463"/>
                  </a:cubicBezTo>
                  <a:lnTo>
                    <a:pt x="1156" y="4777"/>
                  </a:lnTo>
                  <a:cubicBezTo>
                    <a:pt x="463" y="5124"/>
                    <a:pt x="0" y="5818"/>
                    <a:pt x="0" y="6627"/>
                  </a:cubicBezTo>
                  <a:cubicBezTo>
                    <a:pt x="39" y="8129"/>
                    <a:pt x="1580" y="9131"/>
                    <a:pt x="2967" y="8553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5400000">
              <a:off x="377472" y="1759134"/>
              <a:ext cx="167955" cy="211530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5400000">
              <a:off x="366110" y="544510"/>
              <a:ext cx="236767" cy="78299"/>
            </a:xfrm>
            <a:custGeom>
              <a:rect b="b" l="l" r="r" t="t"/>
              <a:pathLst>
                <a:path extrusionOk="0" h="4778" w="14448">
                  <a:moveTo>
                    <a:pt x="14448" y="2851"/>
                  </a:moveTo>
                  <a:lnTo>
                    <a:pt x="14448" y="2504"/>
                  </a:lnTo>
                  <a:cubicBezTo>
                    <a:pt x="14448" y="1464"/>
                    <a:pt x="13600" y="655"/>
                    <a:pt x="12599" y="617"/>
                  </a:cubicBezTo>
                  <a:lnTo>
                    <a:pt x="2235" y="77"/>
                  </a:lnTo>
                  <a:cubicBezTo>
                    <a:pt x="1118" y="0"/>
                    <a:pt x="116" y="809"/>
                    <a:pt x="0" y="1927"/>
                  </a:cubicBezTo>
                  <a:lnTo>
                    <a:pt x="0" y="2196"/>
                  </a:lnTo>
                  <a:cubicBezTo>
                    <a:pt x="0" y="3236"/>
                    <a:pt x="809" y="4123"/>
                    <a:pt x="1888" y="4161"/>
                  </a:cubicBezTo>
                  <a:lnTo>
                    <a:pt x="12252" y="4662"/>
                  </a:lnTo>
                  <a:cubicBezTo>
                    <a:pt x="13331" y="4778"/>
                    <a:pt x="14332" y="3968"/>
                    <a:pt x="14448" y="2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5400000">
              <a:off x="297613" y="1306799"/>
              <a:ext cx="207728" cy="17111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5400000">
              <a:off x="668193" y="1404661"/>
              <a:ext cx="207728" cy="109239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5400000">
              <a:off x="687764" y="368047"/>
              <a:ext cx="181213" cy="206466"/>
            </a:xfrm>
            <a:custGeom>
              <a:rect b="b" l="l" r="r" t="t"/>
              <a:pathLst>
                <a:path extrusionOk="0" h="12599" w="11058">
                  <a:moveTo>
                    <a:pt x="7514" y="11212"/>
                  </a:moveTo>
                  <a:cubicBezTo>
                    <a:pt x="9055" y="12599"/>
                    <a:pt x="11058" y="11212"/>
                    <a:pt x="11058" y="9632"/>
                  </a:cubicBezTo>
                  <a:cubicBezTo>
                    <a:pt x="11058" y="9132"/>
                    <a:pt x="10827" y="8631"/>
                    <a:pt x="10480" y="8284"/>
                  </a:cubicBezTo>
                  <a:lnTo>
                    <a:pt x="3545" y="1311"/>
                  </a:lnTo>
                  <a:cubicBezTo>
                    <a:pt x="2235" y="1"/>
                    <a:pt x="1" y="926"/>
                    <a:pt x="1" y="2775"/>
                  </a:cubicBezTo>
                  <a:cubicBezTo>
                    <a:pt x="1" y="3353"/>
                    <a:pt x="232" y="3892"/>
                    <a:pt x="656" y="4277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5400000">
              <a:off x="143894" y="694744"/>
              <a:ext cx="68205" cy="250663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5400000">
              <a:off x="-20570" y="304289"/>
              <a:ext cx="198895" cy="186260"/>
            </a:xfrm>
            <a:custGeom>
              <a:rect b="b" l="l" r="r" t="t"/>
              <a:pathLst>
                <a:path extrusionOk="0" h="11366" w="12137">
                  <a:moveTo>
                    <a:pt x="3777" y="732"/>
                  </a:moveTo>
                  <a:cubicBezTo>
                    <a:pt x="2929" y="0"/>
                    <a:pt x="1696" y="0"/>
                    <a:pt x="887" y="732"/>
                  </a:cubicBezTo>
                  <a:cubicBezTo>
                    <a:pt x="1" y="1503"/>
                    <a:pt x="1" y="2851"/>
                    <a:pt x="887" y="3622"/>
                  </a:cubicBezTo>
                  <a:lnTo>
                    <a:pt x="8400" y="10672"/>
                  </a:lnTo>
                  <a:cubicBezTo>
                    <a:pt x="9247" y="11366"/>
                    <a:pt x="10480" y="11366"/>
                    <a:pt x="11289" y="10672"/>
                  </a:cubicBezTo>
                  <a:cubicBezTo>
                    <a:pt x="12137" y="9863"/>
                    <a:pt x="12137" y="8553"/>
                    <a:pt x="11289" y="7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5400000">
              <a:off x="7845" y="1885717"/>
              <a:ext cx="141441" cy="222247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5400000">
              <a:off x="-248782" y="1562172"/>
              <a:ext cx="210891" cy="172364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5400000">
              <a:off x="-157879" y="2392967"/>
              <a:ext cx="185015" cy="204582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5400000">
              <a:off x="12581" y="1139832"/>
              <a:ext cx="227934" cy="126282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5400000">
              <a:off x="115167" y="1544188"/>
              <a:ext cx="207728" cy="169840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5400000">
              <a:off x="183976" y="2631295"/>
              <a:ext cx="219101" cy="95342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5400000">
              <a:off x="883080" y="744956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5400000">
              <a:off x="179556" y="120857"/>
              <a:ext cx="227934" cy="126282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5400000">
              <a:off x="627167" y="81718"/>
              <a:ext cx="184998" cy="20456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5400000">
              <a:off x="867293" y="1942211"/>
              <a:ext cx="207728" cy="109239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5400000">
              <a:off x="293806" y="2134143"/>
              <a:ext cx="215315" cy="147127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5400000">
              <a:off x="297613" y="2848612"/>
              <a:ext cx="207728" cy="171118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5400000">
              <a:off x="44469" y="3145494"/>
              <a:ext cx="68205" cy="250663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"/>
          <p:cNvSpPr txBox="1"/>
          <p:nvPr>
            <p:ph type="ctrTitle"/>
          </p:nvPr>
        </p:nvSpPr>
        <p:spPr>
          <a:xfrm>
            <a:off x="1129550" y="1501175"/>
            <a:ext cx="3172800" cy="12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9" name="Google Shape;339;p10"/>
          <p:cNvSpPr txBox="1"/>
          <p:nvPr>
            <p:ph idx="1" type="subTitle"/>
          </p:nvPr>
        </p:nvSpPr>
        <p:spPr>
          <a:xfrm>
            <a:off x="1805825" y="2766925"/>
            <a:ext cx="2496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40" name="Google Shape;340;p10"/>
          <p:cNvSpPr/>
          <p:nvPr/>
        </p:nvSpPr>
        <p:spPr>
          <a:xfrm flipH="1" rot="3320107">
            <a:off x="859390" y="3872952"/>
            <a:ext cx="278814" cy="125125"/>
          </a:xfrm>
          <a:custGeom>
            <a:rect b="b" l="l" r="r" t="t"/>
            <a:pathLst>
              <a:path extrusionOk="0" h="3982" w="8873">
                <a:moveTo>
                  <a:pt x="7507" y="1"/>
                </a:moveTo>
                <a:cubicBezTo>
                  <a:pt x="7431" y="1"/>
                  <a:pt x="7318" y="1"/>
                  <a:pt x="7242" y="39"/>
                </a:cubicBezTo>
                <a:lnTo>
                  <a:pt x="1100" y="1404"/>
                </a:lnTo>
                <a:cubicBezTo>
                  <a:pt x="417" y="1593"/>
                  <a:pt x="0" y="2276"/>
                  <a:pt x="152" y="2958"/>
                </a:cubicBezTo>
                <a:cubicBezTo>
                  <a:pt x="266" y="3565"/>
                  <a:pt x="796" y="3982"/>
                  <a:pt x="1403" y="3982"/>
                </a:cubicBezTo>
                <a:lnTo>
                  <a:pt x="1668" y="3982"/>
                </a:lnTo>
                <a:lnTo>
                  <a:pt x="7810" y="2579"/>
                </a:lnTo>
                <a:cubicBezTo>
                  <a:pt x="8455" y="2389"/>
                  <a:pt x="8872" y="1707"/>
                  <a:pt x="8758" y="1024"/>
                </a:cubicBezTo>
                <a:cubicBezTo>
                  <a:pt x="8645" y="456"/>
                  <a:pt x="8114" y="1"/>
                  <a:pt x="7507" y="1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0"/>
          <p:cNvSpPr/>
          <p:nvPr/>
        </p:nvSpPr>
        <p:spPr>
          <a:xfrm flipH="1" rot="3320107">
            <a:off x="868689" y="3881762"/>
            <a:ext cx="258547" cy="107246"/>
          </a:xfrm>
          <a:custGeom>
            <a:rect b="b" l="l" r="r" t="t"/>
            <a:pathLst>
              <a:path extrusionOk="0" h="3413" w="8228">
                <a:moveTo>
                  <a:pt x="6977" y="0"/>
                </a:moveTo>
                <a:lnTo>
                  <a:pt x="872" y="1403"/>
                </a:lnTo>
                <a:cubicBezTo>
                  <a:pt x="304" y="1517"/>
                  <a:pt x="0" y="2047"/>
                  <a:pt x="114" y="2616"/>
                </a:cubicBezTo>
                <a:cubicBezTo>
                  <a:pt x="190" y="3071"/>
                  <a:pt x="607" y="3412"/>
                  <a:pt x="1062" y="3412"/>
                </a:cubicBezTo>
                <a:cubicBezTo>
                  <a:pt x="1138" y="3412"/>
                  <a:pt x="1176" y="3412"/>
                  <a:pt x="1252" y="3374"/>
                </a:cubicBezTo>
                <a:lnTo>
                  <a:pt x="7394" y="2010"/>
                </a:lnTo>
                <a:cubicBezTo>
                  <a:pt x="7924" y="1858"/>
                  <a:pt x="8228" y="1327"/>
                  <a:pt x="8152" y="796"/>
                </a:cubicBezTo>
                <a:cubicBezTo>
                  <a:pt x="8038" y="341"/>
                  <a:pt x="7659" y="0"/>
                  <a:pt x="7204" y="0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0"/>
          <p:cNvSpPr/>
          <p:nvPr/>
        </p:nvSpPr>
        <p:spPr>
          <a:xfrm flipH="1" rot="3320107">
            <a:off x="868689" y="3881762"/>
            <a:ext cx="258547" cy="107246"/>
          </a:xfrm>
          <a:custGeom>
            <a:rect b="b" l="l" r="r" t="t"/>
            <a:pathLst>
              <a:path extrusionOk="0" h="3413" w="8228">
                <a:moveTo>
                  <a:pt x="6977" y="0"/>
                </a:moveTo>
                <a:lnTo>
                  <a:pt x="872" y="1365"/>
                </a:lnTo>
                <a:cubicBezTo>
                  <a:pt x="304" y="1517"/>
                  <a:pt x="0" y="2047"/>
                  <a:pt x="114" y="2578"/>
                </a:cubicBezTo>
                <a:cubicBezTo>
                  <a:pt x="190" y="3071"/>
                  <a:pt x="569" y="3412"/>
                  <a:pt x="1062" y="3412"/>
                </a:cubicBezTo>
                <a:lnTo>
                  <a:pt x="1252" y="3412"/>
                </a:lnTo>
                <a:lnTo>
                  <a:pt x="7394" y="2010"/>
                </a:lnTo>
                <a:cubicBezTo>
                  <a:pt x="7924" y="1858"/>
                  <a:pt x="8228" y="1327"/>
                  <a:pt x="8152" y="796"/>
                </a:cubicBezTo>
                <a:cubicBezTo>
                  <a:pt x="8038" y="341"/>
                  <a:pt x="7659" y="0"/>
                  <a:pt x="7204" y="0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0"/>
          <p:cNvSpPr/>
          <p:nvPr/>
        </p:nvSpPr>
        <p:spPr>
          <a:xfrm flipH="1" rot="3320107">
            <a:off x="877778" y="3889453"/>
            <a:ext cx="240698" cy="90183"/>
          </a:xfrm>
          <a:custGeom>
            <a:rect b="b" l="l" r="r" t="t"/>
            <a:pathLst>
              <a:path extrusionOk="0" h="2870" w="7660">
                <a:moveTo>
                  <a:pt x="6880" y="1"/>
                </a:moveTo>
                <a:cubicBezTo>
                  <a:pt x="6837" y="1"/>
                  <a:pt x="6793" y="5"/>
                  <a:pt x="6749" y="13"/>
                </a:cubicBezTo>
                <a:lnTo>
                  <a:pt x="607" y="1416"/>
                </a:lnTo>
                <a:cubicBezTo>
                  <a:pt x="228" y="1492"/>
                  <a:pt x="1" y="1909"/>
                  <a:pt x="77" y="2288"/>
                </a:cubicBezTo>
                <a:cubicBezTo>
                  <a:pt x="144" y="2624"/>
                  <a:pt x="448" y="2870"/>
                  <a:pt x="780" y="2870"/>
                </a:cubicBezTo>
                <a:cubicBezTo>
                  <a:pt x="823" y="2870"/>
                  <a:pt x="867" y="2866"/>
                  <a:pt x="911" y="2857"/>
                </a:cubicBezTo>
                <a:lnTo>
                  <a:pt x="7015" y="1492"/>
                </a:lnTo>
                <a:cubicBezTo>
                  <a:pt x="7432" y="1378"/>
                  <a:pt x="7659" y="999"/>
                  <a:pt x="7584" y="582"/>
                </a:cubicBezTo>
                <a:cubicBezTo>
                  <a:pt x="7516" y="247"/>
                  <a:pt x="7212" y="1"/>
                  <a:pt x="6880" y="1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0"/>
          <p:cNvSpPr/>
          <p:nvPr/>
        </p:nvSpPr>
        <p:spPr>
          <a:xfrm flipH="1" rot="3320107">
            <a:off x="757887" y="4359331"/>
            <a:ext cx="268099" cy="170720"/>
          </a:xfrm>
          <a:custGeom>
            <a:rect b="b" l="l" r="r" t="t"/>
            <a:pathLst>
              <a:path extrusionOk="0" h="5433" w="8532">
                <a:moveTo>
                  <a:pt x="1508" y="1"/>
                </a:moveTo>
                <a:cubicBezTo>
                  <a:pt x="1473" y="1"/>
                  <a:pt x="1438" y="4"/>
                  <a:pt x="1404" y="11"/>
                </a:cubicBezTo>
                <a:cubicBezTo>
                  <a:pt x="911" y="11"/>
                  <a:pt x="456" y="314"/>
                  <a:pt x="266" y="769"/>
                </a:cubicBezTo>
                <a:cubicBezTo>
                  <a:pt x="1" y="1414"/>
                  <a:pt x="228" y="2172"/>
                  <a:pt x="873" y="2475"/>
                </a:cubicBezTo>
                <a:lnTo>
                  <a:pt x="6560" y="5281"/>
                </a:lnTo>
                <a:cubicBezTo>
                  <a:pt x="6712" y="5357"/>
                  <a:pt x="6901" y="5433"/>
                  <a:pt x="7091" y="5433"/>
                </a:cubicBezTo>
                <a:cubicBezTo>
                  <a:pt x="7584" y="5395"/>
                  <a:pt x="8039" y="5092"/>
                  <a:pt x="8228" y="4637"/>
                </a:cubicBezTo>
                <a:cubicBezTo>
                  <a:pt x="8532" y="3992"/>
                  <a:pt x="8266" y="3234"/>
                  <a:pt x="7622" y="2930"/>
                </a:cubicBezTo>
                <a:lnTo>
                  <a:pt x="1934" y="125"/>
                </a:lnTo>
                <a:cubicBezTo>
                  <a:pt x="1811" y="63"/>
                  <a:pt x="1662" y="1"/>
                  <a:pt x="1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0"/>
          <p:cNvSpPr/>
          <p:nvPr/>
        </p:nvSpPr>
        <p:spPr>
          <a:xfrm flipH="1" rot="3320107">
            <a:off x="-85454" y="3279059"/>
            <a:ext cx="302633" cy="82233"/>
          </a:xfrm>
          <a:custGeom>
            <a:rect b="b" l="l" r="r" t="t"/>
            <a:pathLst>
              <a:path extrusionOk="0" h="2617" w="9631">
                <a:moveTo>
                  <a:pt x="1744" y="0"/>
                </a:moveTo>
                <a:cubicBezTo>
                  <a:pt x="0" y="0"/>
                  <a:pt x="0" y="2616"/>
                  <a:pt x="1744" y="2616"/>
                </a:cubicBezTo>
                <a:lnTo>
                  <a:pt x="7924" y="2616"/>
                </a:lnTo>
                <a:cubicBezTo>
                  <a:pt x="9630" y="2616"/>
                  <a:pt x="9630" y="0"/>
                  <a:pt x="7924" y="0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0"/>
          <p:cNvSpPr/>
          <p:nvPr/>
        </p:nvSpPr>
        <p:spPr>
          <a:xfrm flipH="1" rot="3320107">
            <a:off x="-70652" y="3287650"/>
            <a:ext cx="274038" cy="64354"/>
          </a:xfrm>
          <a:custGeom>
            <a:rect b="b" l="l" r="r" t="t"/>
            <a:pathLst>
              <a:path extrusionOk="0" h="2048" w="8721">
                <a:moveTo>
                  <a:pt x="1289" y="0"/>
                </a:moveTo>
                <a:cubicBezTo>
                  <a:pt x="0" y="114"/>
                  <a:pt x="0" y="1972"/>
                  <a:pt x="1289" y="2048"/>
                </a:cubicBezTo>
                <a:lnTo>
                  <a:pt x="7469" y="2048"/>
                </a:lnTo>
                <a:cubicBezTo>
                  <a:pt x="8721" y="1972"/>
                  <a:pt x="8721" y="114"/>
                  <a:pt x="7469" y="0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0"/>
          <p:cNvSpPr/>
          <p:nvPr/>
        </p:nvSpPr>
        <p:spPr>
          <a:xfrm flipH="1" rot="3320107">
            <a:off x="-73977" y="3287159"/>
            <a:ext cx="280008" cy="64354"/>
          </a:xfrm>
          <a:custGeom>
            <a:rect b="b" l="l" r="r" t="t"/>
            <a:pathLst>
              <a:path extrusionOk="0" h="2048" w="8911">
                <a:moveTo>
                  <a:pt x="1365" y="0"/>
                </a:moveTo>
                <a:cubicBezTo>
                  <a:pt x="1" y="0"/>
                  <a:pt x="1" y="2048"/>
                  <a:pt x="1365" y="2048"/>
                </a:cubicBezTo>
                <a:lnTo>
                  <a:pt x="7545" y="2048"/>
                </a:lnTo>
                <a:cubicBezTo>
                  <a:pt x="8910" y="2048"/>
                  <a:pt x="8910" y="0"/>
                  <a:pt x="7545" y="0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0"/>
          <p:cNvSpPr/>
          <p:nvPr/>
        </p:nvSpPr>
        <p:spPr>
          <a:xfrm flipH="1" rot="3320107">
            <a:off x="-54458" y="3296913"/>
            <a:ext cx="240667" cy="46506"/>
          </a:xfrm>
          <a:custGeom>
            <a:rect b="b" l="l" r="r" t="t"/>
            <a:pathLst>
              <a:path extrusionOk="0" h="1480" w="7659">
                <a:moveTo>
                  <a:pt x="607" y="1"/>
                </a:moveTo>
                <a:cubicBezTo>
                  <a:pt x="266" y="1"/>
                  <a:pt x="0" y="266"/>
                  <a:pt x="0" y="569"/>
                </a:cubicBezTo>
                <a:lnTo>
                  <a:pt x="0" y="873"/>
                </a:lnTo>
                <a:cubicBezTo>
                  <a:pt x="0" y="1214"/>
                  <a:pt x="266" y="1479"/>
                  <a:pt x="607" y="1479"/>
                </a:cubicBezTo>
                <a:lnTo>
                  <a:pt x="7090" y="1479"/>
                </a:lnTo>
                <a:cubicBezTo>
                  <a:pt x="7393" y="1479"/>
                  <a:pt x="7659" y="1214"/>
                  <a:pt x="7659" y="873"/>
                </a:cubicBezTo>
                <a:lnTo>
                  <a:pt x="7659" y="569"/>
                </a:lnTo>
                <a:cubicBezTo>
                  <a:pt x="7659" y="266"/>
                  <a:pt x="7393" y="1"/>
                  <a:pt x="7090" y="1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0"/>
          <p:cNvSpPr/>
          <p:nvPr/>
        </p:nvSpPr>
        <p:spPr>
          <a:xfrm flipH="1" rot="3320107">
            <a:off x="447018" y="3504583"/>
            <a:ext cx="168018" cy="269764"/>
          </a:xfrm>
          <a:custGeom>
            <a:rect b="b" l="l" r="r" t="t"/>
            <a:pathLst>
              <a:path extrusionOk="0" h="8585" w="5347">
                <a:moveTo>
                  <a:pt x="4031" y="1"/>
                </a:moveTo>
                <a:cubicBezTo>
                  <a:pt x="3991" y="1"/>
                  <a:pt x="3950" y="5"/>
                  <a:pt x="3906" y="16"/>
                </a:cubicBezTo>
                <a:cubicBezTo>
                  <a:pt x="3877" y="14"/>
                  <a:pt x="3848" y="13"/>
                  <a:pt x="3820" y="13"/>
                </a:cubicBezTo>
                <a:cubicBezTo>
                  <a:pt x="3288" y="13"/>
                  <a:pt x="2835" y="346"/>
                  <a:pt x="2655" y="850"/>
                </a:cubicBezTo>
                <a:lnTo>
                  <a:pt x="266" y="6879"/>
                </a:lnTo>
                <a:cubicBezTo>
                  <a:pt x="1" y="7523"/>
                  <a:pt x="380" y="8282"/>
                  <a:pt x="1062" y="8509"/>
                </a:cubicBezTo>
                <a:cubicBezTo>
                  <a:pt x="1176" y="8547"/>
                  <a:pt x="1328" y="8585"/>
                  <a:pt x="1479" y="8585"/>
                </a:cubicBezTo>
                <a:cubicBezTo>
                  <a:pt x="2010" y="8547"/>
                  <a:pt x="2503" y="8244"/>
                  <a:pt x="2730" y="7713"/>
                </a:cubicBezTo>
                <a:lnTo>
                  <a:pt x="5081" y="1684"/>
                </a:lnTo>
                <a:cubicBezTo>
                  <a:pt x="5346" y="1040"/>
                  <a:pt x="5005" y="282"/>
                  <a:pt x="4323" y="54"/>
                </a:cubicBezTo>
                <a:cubicBezTo>
                  <a:pt x="4216" y="27"/>
                  <a:pt x="4127" y="1"/>
                  <a:pt x="4031" y="1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0"/>
          <p:cNvSpPr/>
          <p:nvPr/>
        </p:nvSpPr>
        <p:spPr>
          <a:xfrm flipH="1" rot="3320107">
            <a:off x="458018" y="3513561"/>
            <a:ext cx="146587" cy="251414"/>
          </a:xfrm>
          <a:custGeom>
            <a:rect b="b" l="l" r="r" t="t"/>
            <a:pathLst>
              <a:path extrusionOk="0" h="8001" w="4665">
                <a:moveTo>
                  <a:pt x="3565" y="1"/>
                </a:moveTo>
                <a:cubicBezTo>
                  <a:pt x="3148" y="1"/>
                  <a:pt x="2731" y="266"/>
                  <a:pt x="2579" y="683"/>
                </a:cubicBezTo>
                <a:lnTo>
                  <a:pt x="228" y="6711"/>
                </a:lnTo>
                <a:cubicBezTo>
                  <a:pt x="1" y="7204"/>
                  <a:pt x="266" y="7773"/>
                  <a:pt x="797" y="7963"/>
                </a:cubicBezTo>
                <a:cubicBezTo>
                  <a:pt x="911" y="8001"/>
                  <a:pt x="1025" y="8001"/>
                  <a:pt x="1138" y="8001"/>
                </a:cubicBezTo>
                <a:cubicBezTo>
                  <a:pt x="1555" y="8001"/>
                  <a:pt x="1934" y="7735"/>
                  <a:pt x="2086" y="7356"/>
                </a:cubicBezTo>
                <a:lnTo>
                  <a:pt x="4475" y="1328"/>
                </a:lnTo>
                <a:cubicBezTo>
                  <a:pt x="4664" y="797"/>
                  <a:pt x="4399" y="228"/>
                  <a:pt x="3868" y="39"/>
                </a:cubicBezTo>
                <a:cubicBezTo>
                  <a:pt x="3754" y="39"/>
                  <a:pt x="3679" y="1"/>
                  <a:pt x="3565" y="1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0"/>
          <p:cNvSpPr/>
          <p:nvPr/>
        </p:nvSpPr>
        <p:spPr>
          <a:xfrm flipH="1" rot="3320107">
            <a:off x="457081" y="3513070"/>
            <a:ext cx="147781" cy="251414"/>
          </a:xfrm>
          <a:custGeom>
            <a:rect b="b" l="l" r="r" t="t"/>
            <a:pathLst>
              <a:path extrusionOk="0" h="8001" w="4703">
                <a:moveTo>
                  <a:pt x="3565" y="1"/>
                </a:moveTo>
                <a:cubicBezTo>
                  <a:pt x="3148" y="1"/>
                  <a:pt x="2731" y="266"/>
                  <a:pt x="2579" y="645"/>
                </a:cubicBezTo>
                <a:lnTo>
                  <a:pt x="190" y="6674"/>
                </a:lnTo>
                <a:cubicBezTo>
                  <a:pt x="1" y="7204"/>
                  <a:pt x="266" y="7811"/>
                  <a:pt x="797" y="7963"/>
                </a:cubicBezTo>
                <a:cubicBezTo>
                  <a:pt x="911" y="8001"/>
                  <a:pt x="1025" y="8001"/>
                  <a:pt x="1138" y="8001"/>
                </a:cubicBezTo>
                <a:cubicBezTo>
                  <a:pt x="1555" y="8001"/>
                  <a:pt x="1934" y="7735"/>
                  <a:pt x="2124" y="7318"/>
                </a:cubicBezTo>
                <a:lnTo>
                  <a:pt x="4475" y="1290"/>
                </a:lnTo>
                <a:cubicBezTo>
                  <a:pt x="4702" y="797"/>
                  <a:pt x="4399" y="190"/>
                  <a:pt x="3868" y="39"/>
                </a:cubicBezTo>
                <a:cubicBezTo>
                  <a:pt x="3792" y="1"/>
                  <a:pt x="3679" y="1"/>
                  <a:pt x="3565" y="1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0"/>
          <p:cNvSpPr/>
          <p:nvPr/>
        </p:nvSpPr>
        <p:spPr>
          <a:xfrm flipH="1" rot="3320107">
            <a:off x="467789" y="3521659"/>
            <a:ext cx="126288" cy="234288"/>
          </a:xfrm>
          <a:custGeom>
            <a:rect b="b" l="l" r="r" t="t"/>
            <a:pathLst>
              <a:path extrusionOk="0" h="7456" w="4019">
                <a:moveTo>
                  <a:pt x="3249" y="1"/>
                </a:moveTo>
                <a:cubicBezTo>
                  <a:pt x="2933" y="1"/>
                  <a:pt x="2627" y="210"/>
                  <a:pt x="2502" y="523"/>
                </a:cubicBezTo>
                <a:lnTo>
                  <a:pt x="152" y="6551"/>
                </a:lnTo>
                <a:cubicBezTo>
                  <a:pt x="0" y="6892"/>
                  <a:pt x="190" y="7309"/>
                  <a:pt x="569" y="7423"/>
                </a:cubicBezTo>
                <a:cubicBezTo>
                  <a:pt x="643" y="7445"/>
                  <a:pt x="718" y="7456"/>
                  <a:pt x="792" y="7456"/>
                </a:cubicBezTo>
                <a:cubicBezTo>
                  <a:pt x="1100" y="7456"/>
                  <a:pt x="1394" y="7274"/>
                  <a:pt x="1517" y="6968"/>
                </a:cubicBezTo>
                <a:lnTo>
                  <a:pt x="3867" y="940"/>
                </a:lnTo>
                <a:cubicBezTo>
                  <a:pt x="4019" y="561"/>
                  <a:pt x="3829" y="144"/>
                  <a:pt x="3450" y="30"/>
                </a:cubicBezTo>
                <a:cubicBezTo>
                  <a:pt x="3384" y="10"/>
                  <a:pt x="3316" y="1"/>
                  <a:pt x="3249" y="1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0"/>
          <p:cNvSpPr/>
          <p:nvPr/>
        </p:nvSpPr>
        <p:spPr>
          <a:xfrm flipH="1" rot="3320107">
            <a:off x="405050" y="2970611"/>
            <a:ext cx="152526" cy="275232"/>
          </a:xfrm>
          <a:custGeom>
            <a:rect b="b" l="l" r="r" t="t"/>
            <a:pathLst>
              <a:path extrusionOk="0" h="8759" w="4854">
                <a:moveTo>
                  <a:pt x="1479" y="0"/>
                </a:moveTo>
                <a:cubicBezTo>
                  <a:pt x="1289" y="0"/>
                  <a:pt x="1138" y="38"/>
                  <a:pt x="986" y="76"/>
                </a:cubicBezTo>
                <a:cubicBezTo>
                  <a:pt x="342" y="342"/>
                  <a:pt x="0" y="1062"/>
                  <a:pt x="228" y="1744"/>
                </a:cubicBezTo>
                <a:lnTo>
                  <a:pt x="2199" y="7886"/>
                </a:lnTo>
                <a:cubicBezTo>
                  <a:pt x="2389" y="8417"/>
                  <a:pt x="2844" y="8759"/>
                  <a:pt x="3375" y="8759"/>
                </a:cubicBezTo>
                <a:cubicBezTo>
                  <a:pt x="3564" y="8759"/>
                  <a:pt x="3716" y="8721"/>
                  <a:pt x="3868" y="8683"/>
                </a:cubicBezTo>
                <a:cubicBezTo>
                  <a:pt x="4512" y="8379"/>
                  <a:pt x="4853" y="7697"/>
                  <a:pt x="4626" y="7014"/>
                </a:cubicBezTo>
                <a:lnTo>
                  <a:pt x="2616" y="872"/>
                </a:lnTo>
                <a:cubicBezTo>
                  <a:pt x="2465" y="342"/>
                  <a:pt x="2010" y="0"/>
                  <a:pt x="1479" y="0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0"/>
          <p:cNvSpPr/>
          <p:nvPr/>
        </p:nvSpPr>
        <p:spPr>
          <a:xfrm flipH="1" rot="3320107">
            <a:off x="415017" y="2980366"/>
            <a:ext cx="132290" cy="257384"/>
          </a:xfrm>
          <a:custGeom>
            <a:rect b="b" l="l" r="r" t="t"/>
            <a:pathLst>
              <a:path extrusionOk="0" h="8191" w="4210">
                <a:moveTo>
                  <a:pt x="1138" y="1"/>
                </a:moveTo>
                <a:cubicBezTo>
                  <a:pt x="1024" y="1"/>
                  <a:pt x="911" y="1"/>
                  <a:pt x="797" y="77"/>
                </a:cubicBezTo>
                <a:cubicBezTo>
                  <a:pt x="266" y="266"/>
                  <a:pt x="1" y="835"/>
                  <a:pt x="190" y="1366"/>
                </a:cubicBezTo>
                <a:lnTo>
                  <a:pt x="2200" y="7508"/>
                </a:lnTo>
                <a:cubicBezTo>
                  <a:pt x="2313" y="7887"/>
                  <a:pt x="2655" y="8152"/>
                  <a:pt x="3072" y="8190"/>
                </a:cubicBezTo>
                <a:cubicBezTo>
                  <a:pt x="3223" y="8190"/>
                  <a:pt x="3337" y="8152"/>
                  <a:pt x="3451" y="8114"/>
                </a:cubicBezTo>
                <a:cubicBezTo>
                  <a:pt x="3944" y="7887"/>
                  <a:pt x="4209" y="7318"/>
                  <a:pt x="4058" y="6825"/>
                </a:cubicBezTo>
                <a:lnTo>
                  <a:pt x="2048" y="645"/>
                </a:lnTo>
                <a:cubicBezTo>
                  <a:pt x="1934" y="266"/>
                  <a:pt x="1555" y="1"/>
                  <a:pt x="1138" y="1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0"/>
          <p:cNvSpPr/>
          <p:nvPr/>
        </p:nvSpPr>
        <p:spPr>
          <a:xfrm flipH="1" rot="3320107">
            <a:off x="415508" y="2979429"/>
            <a:ext cx="132290" cy="258578"/>
          </a:xfrm>
          <a:custGeom>
            <a:rect b="b" l="l" r="r" t="t"/>
            <a:pathLst>
              <a:path extrusionOk="0" h="8229" w="4210">
                <a:moveTo>
                  <a:pt x="1138" y="1"/>
                </a:moveTo>
                <a:cubicBezTo>
                  <a:pt x="1024" y="1"/>
                  <a:pt x="911" y="39"/>
                  <a:pt x="797" y="77"/>
                </a:cubicBezTo>
                <a:cubicBezTo>
                  <a:pt x="266" y="304"/>
                  <a:pt x="1" y="835"/>
                  <a:pt x="152" y="1366"/>
                </a:cubicBezTo>
                <a:lnTo>
                  <a:pt x="2162" y="7546"/>
                </a:lnTo>
                <a:cubicBezTo>
                  <a:pt x="2276" y="7925"/>
                  <a:pt x="2655" y="8228"/>
                  <a:pt x="3072" y="8228"/>
                </a:cubicBezTo>
                <a:cubicBezTo>
                  <a:pt x="3185" y="8190"/>
                  <a:pt x="3337" y="8190"/>
                  <a:pt x="3451" y="8152"/>
                </a:cubicBezTo>
                <a:cubicBezTo>
                  <a:pt x="3944" y="7925"/>
                  <a:pt x="4209" y="7356"/>
                  <a:pt x="4058" y="6825"/>
                </a:cubicBezTo>
                <a:lnTo>
                  <a:pt x="2048" y="683"/>
                </a:lnTo>
                <a:cubicBezTo>
                  <a:pt x="1934" y="266"/>
                  <a:pt x="1555" y="1"/>
                  <a:pt x="1138" y="1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0"/>
          <p:cNvSpPr/>
          <p:nvPr/>
        </p:nvSpPr>
        <p:spPr>
          <a:xfrm flipH="1" rot="3320107">
            <a:off x="425376" y="2988065"/>
            <a:ext cx="112022" cy="240258"/>
          </a:xfrm>
          <a:custGeom>
            <a:rect b="b" l="l" r="r" t="t"/>
            <a:pathLst>
              <a:path extrusionOk="0" h="7646" w="3565">
                <a:moveTo>
                  <a:pt x="800" y="1"/>
                </a:moveTo>
                <a:cubicBezTo>
                  <a:pt x="712" y="1"/>
                  <a:pt x="621" y="17"/>
                  <a:pt x="532" y="53"/>
                </a:cubicBezTo>
                <a:cubicBezTo>
                  <a:pt x="191" y="205"/>
                  <a:pt x="1" y="622"/>
                  <a:pt x="115" y="1001"/>
                </a:cubicBezTo>
                <a:lnTo>
                  <a:pt x="2124" y="7181"/>
                </a:lnTo>
                <a:cubicBezTo>
                  <a:pt x="2213" y="7448"/>
                  <a:pt x="2465" y="7646"/>
                  <a:pt x="2753" y="7646"/>
                </a:cubicBezTo>
                <a:cubicBezTo>
                  <a:pt x="2832" y="7646"/>
                  <a:pt x="2914" y="7631"/>
                  <a:pt x="2996" y="7598"/>
                </a:cubicBezTo>
                <a:cubicBezTo>
                  <a:pt x="3375" y="7446"/>
                  <a:pt x="3565" y="7029"/>
                  <a:pt x="3451" y="6650"/>
                </a:cubicBezTo>
                <a:lnTo>
                  <a:pt x="1442" y="470"/>
                </a:lnTo>
                <a:cubicBezTo>
                  <a:pt x="1355" y="180"/>
                  <a:pt x="1090" y="1"/>
                  <a:pt x="800" y="1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0"/>
          <p:cNvSpPr/>
          <p:nvPr/>
        </p:nvSpPr>
        <p:spPr>
          <a:xfrm flipH="1" rot="3320107">
            <a:off x="49922" y="3835689"/>
            <a:ext cx="204939" cy="251414"/>
          </a:xfrm>
          <a:custGeom>
            <a:rect b="b" l="l" r="r" t="t"/>
            <a:pathLst>
              <a:path extrusionOk="0" h="8001" w="6522">
                <a:moveTo>
                  <a:pt x="5043" y="1"/>
                </a:moveTo>
                <a:cubicBezTo>
                  <a:pt x="4588" y="1"/>
                  <a:pt x="4171" y="228"/>
                  <a:pt x="3943" y="607"/>
                </a:cubicBezTo>
                <a:lnTo>
                  <a:pt x="379" y="6067"/>
                </a:lnTo>
                <a:cubicBezTo>
                  <a:pt x="0" y="6674"/>
                  <a:pt x="190" y="7470"/>
                  <a:pt x="834" y="7811"/>
                </a:cubicBezTo>
                <a:cubicBezTo>
                  <a:pt x="1024" y="7925"/>
                  <a:pt x="1252" y="8001"/>
                  <a:pt x="1479" y="8001"/>
                </a:cubicBezTo>
                <a:cubicBezTo>
                  <a:pt x="1934" y="8001"/>
                  <a:pt x="2351" y="7735"/>
                  <a:pt x="2616" y="7394"/>
                </a:cubicBezTo>
                <a:lnTo>
                  <a:pt x="6142" y="1934"/>
                </a:lnTo>
                <a:cubicBezTo>
                  <a:pt x="6522" y="1328"/>
                  <a:pt x="6332" y="531"/>
                  <a:pt x="5687" y="190"/>
                </a:cubicBezTo>
                <a:cubicBezTo>
                  <a:pt x="5498" y="77"/>
                  <a:pt x="5270" y="1"/>
                  <a:pt x="5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0"/>
          <p:cNvSpPr/>
          <p:nvPr/>
        </p:nvSpPr>
        <p:spPr>
          <a:xfrm flipH="1" rot="-1798534">
            <a:off x="500261" y="4021129"/>
            <a:ext cx="206136" cy="251417"/>
          </a:xfrm>
          <a:custGeom>
            <a:rect b="b" l="l" r="r" t="t"/>
            <a:pathLst>
              <a:path extrusionOk="0" h="8001" w="6560">
                <a:moveTo>
                  <a:pt x="1403" y="1"/>
                </a:moveTo>
                <a:cubicBezTo>
                  <a:pt x="1138" y="1"/>
                  <a:pt x="873" y="115"/>
                  <a:pt x="645" y="266"/>
                </a:cubicBezTo>
                <a:cubicBezTo>
                  <a:pt x="114" y="721"/>
                  <a:pt x="1" y="1480"/>
                  <a:pt x="418" y="2086"/>
                </a:cubicBezTo>
                <a:lnTo>
                  <a:pt x="4133" y="7470"/>
                </a:lnTo>
                <a:cubicBezTo>
                  <a:pt x="4361" y="7773"/>
                  <a:pt x="4740" y="8001"/>
                  <a:pt x="5157" y="8001"/>
                </a:cubicBezTo>
                <a:cubicBezTo>
                  <a:pt x="5422" y="8001"/>
                  <a:pt x="5688" y="7887"/>
                  <a:pt x="5915" y="7735"/>
                </a:cubicBezTo>
                <a:cubicBezTo>
                  <a:pt x="6446" y="7280"/>
                  <a:pt x="6560" y="6522"/>
                  <a:pt x="6181" y="5916"/>
                </a:cubicBezTo>
                <a:lnTo>
                  <a:pt x="2427" y="532"/>
                </a:lnTo>
                <a:cubicBezTo>
                  <a:pt x="2200" y="228"/>
                  <a:pt x="1820" y="1"/>
                  <a:pt x="1403" y="1"/>
                </a:cubicBezTo>
                <a:close/>
              </a:path>
            </a:pathLst>
          </a:custGeom>
          <a:solidFill>
            <a:srgbClr val="7051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0"/>
          <p:cNvSpPr/>
          <p:nvPr/>
        </p:nvSpPr>
        <p:spPr>
          <a:xfrm flipH="1" rot="-1798534">
            <a:off x="127725" y="4485872"/>
            <a:ext cx="268103" cy="170408"/>
          </a:xfrm>
          <a:custGeom>
            <a:rect b="b" l="l" r="r" t="t"/>
            <a:pathLst>
              <a:path extrusionOk="0" h="5423" w="8532">
                <a:moveTo>
                  <a:pt x="1442" y="1"/>
                </a:moveTo>
                <a:cubicBezTo>
                  <a:pt x="911" y="1"/>
                  <a:pt x="456" y="304"/>
                  <a:pt x="266" y="759"/>
                </a:cubicBezTo>
                <a:cubicBezTo>
                  <a:pt x="1" y="1404"/>
                  <a:pt x="266" y="2162"/>
                  <a:pt x="873" y="2465"/>
                </a:cubicBezTo>
                <a:lnTo>
                  <a:pt x="6560" y="5271"/>
                </a:lnTo>
                <a:cubicBezTo>
                  <a:pt x="6749" y="5347"/>
                  <a:pt x="6901" y="5423"/>
                  <a:pt x="7091" y="5423"/>
                </a:cubicBezTo>
                <a:cubicBezTo>
                  <a:pt x="7621" y="5423"/>
                  <a:pt x="8076" y="5119"/>
                  <a:pt x="8266" y="4626"/>
                </a:cubicBezTo>
                <a:cubicBezTo>
                  <a:pt x="8531" y="3982"/>
                  <a:pt x="8266" y="3261"/>
                  <a:pt x="7659" y="2920"/>
                </a:cubicBezTo>
                <a:lnTo>
                  <a:pt x="1972" y="115"/>
                </a:lnTo>
                <a:cubicBezTo>
                  <a:pt x="1783" y="39"/>
                  <a:pt x="1593" y="1"/>
                  <a:pt x="14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0"/>
          <p:cNvSpPr/>
          <p:nvPr/>
        </p:nvSpPr>
        <p:spPr>
          <a:xfrm flipH="1" rot="-1798534">
            <a:off x="138072" y="4494018"/>
            <a:ext cx="247835" cy="152528"/>
          </a:xfrm>
          <a:custGeom>
            <a:rect b="b" l="l" r="r" t="t"/>
            <a:pathLst>
              <a:path extrusionOk="0" h="4854" w="7887">
                <a:moveTo>
                  <a:pt x="1138" y="0"/>
                </a:moveTo>
                <a:cubicBezTo>
                  <a:pt x="720" y="0"/>
                  <a:pt x="379" y="266"/>
                  <a:pt x="228" y="607"/>
                </a:cubicBezTo>
                <a:cubicBezTo>
                  <a:pt x="0" y="1100"/>
                  <a:pt x="228" y="1706"/>
                  <a:pt x="720" y="1972"/>
                </a:cubicBezTo>
                <a:lnTo>
                  <a:pt x="6408" y="4777"/>
                </a:lnTo>
                <a:cubicBezTo>
                  <a:pt x="6521" y="4815"/>
                  <a:pt x="6673" y="4853"/>
                  <a:pt x="6787" y="4853"/>
                </a:cubicBezTo>
                <a:cubicBezTo>
                  <a:pt x="7204" y="4853"/>
                  <a:pt x="7545" y="4588"/>
                  <a:pt x="7697" y="4247"/>
                </a:cubicBezTo>
                <a:cubicBezTo>
                  <a:pt x="7886" y="3754"/>
                  <a:pt x="7697" y="3147"/>
                  <a:pt x="7204" y="2920"/>
                </a:cubicBezTo>
                <a:lnTo>
                  <a:pt x="1517" y="114"/>
                </a:lnTo>
                <a:cubicBezTo>
                  <a:pt x="1403" y="38"/>
                  <a:pt x="1251" y="0"/>
                  <a:pt x="11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0"/>
          <p:cNvSpPr/>
          <p:nvPr/>
        </p:nvSpPr>
        <p:spPr>
          <a:xfrm flipH="1" rot="-1798534">
            <a:off x="138072" y="4494018"/>
            <a:ext cx="247835" cy="152528"/>
          </a:xfrm>
          <a:custGeom>
            <a:rect b="b" l="l" r="r" t="t"/>
            <a:pathLst>
              <a:path extrusionOk="0" h="4854" w="7887">
                <a:moveTo>
                  <a:pt x="1138" y="0"/>
                </a:moveTo>
                <a:cubicBezTo>
                  <a:pt x="720" y="0"/>
                  <a:pt x="379" y="228"/>
                  <a:pt x="228" y="607"/>
                </a:cubicBezTo>
                <a:cubicBezTo>
                  <a:pt x="0" y="1100"/>
                  <a:pt x="228" y="1706"/>
                  <a:pt x="683" y="1972"/>
                </a:cubicBezTo>
                <a:lnTo>
                  <a:pt x="6370" y="4777"/>
                </a:lnTo>
                <a:cubicBezTo>
                  <a:pt x="6521" y="4815"/>
                  <a:pt x="6673" y="4853"/>
                  <a:pt x="6787" y="4853"/>
                </a:cubicBezTo>
                <a:cubicBezTo>
                  <a:pt x="7204" y="4853"/>
                  <a:pt x="7545" y="4626"/>
                  <a:pt x="7697" y="4247"/>
                </a:cubicBezTo>
                <a:cubicBezTo>
                  <a:pt x="7886" y="3754"/>
                  <a:pt x="7697" y="3147"/>
                  <a:pt x="7204" y="2920"/>
                </a:cubicBezTo>
                <a:lnTo>
                  <a:pt x="1555" y="114"/>
                </a:lnTo>
                <a:cubicBezTo>
                  <a:pt x="1403" y="38"/>
                  <a:pt x="1251" y="0"/>
                  <a:pt x="11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0"/>
          <p:cNvSpPr/>
          <p:nvPr/>
        </p:nvSpPr>
        <p:spPr>
          <a:xfrm flipH="1" rot="-1798534">
            <a:off x="147622" y="4502902"/>
            <a:ext cx="228761" cy="134743"/>
          </a:xfrm>
          <a:custGeom>
            <a:rect b="b" l="l" r="r" t="t"/>
            <a:pathLst>
              <a:path extrusionOk="0" h="4288" w="7280">
                <a:moveTo>
                  <a:pt x="826" y="0"/>
                </a:moveTo>
                <a:cubicBezTo>
                  <a:pt x="561" y="0"/>
                  <a:pt x="302" y="156"/>
                  <a:pt x="190" y="438"/>
                </a:cubicBezTo>
                <a:cubicBezTo>
                  <a:pt x="0" y="817"/>
                  <a:pt x="152" y="1234"/>
                  <a:pt x="531" y="1423"/>
                </a:cubicBezTo>
                <a:lnTo>
                  <a:pt x="6218" y="4229"/>
                </a:lnTo>
                <a:cubicBezTo>
                  <a:pt x="6306" y="4268"/>
                  <a:pt x="6400" y="4287"/>
                  <a:pt x="6492" y="4287"/>
                </a:cubicBezTo>
                <a:cubicBezTo>
                  <a:pt x="6757" y="4287"/>
                  <a:pt x="7016" y="4131"/>
                  <a:pt x="7128" y="3850"/>
                </a:cubicBezTo>
                <a:cubicBezTo>
                  <a:pt x="7280" y="3509"/>
                  <a:pt x="7128" y="3054"/>
                  <a:pt x="6787" y="2864"/>
                </a:cubicBezTo>
                <a:lnTo>
                  <a:pt x="1100" y="58"/>
                </a:lnTo>
                <a:cubicBezTo>
                  <a:pt x="1012" y="19"/>
                  <a:pt x="919" y="0"/>
                  <a:pt x="8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0"/>
          <p:cNvSpPr/>
          <p:nvPr/>
        </p:nvSpPr>
        <p:spPr>
          <a:xfrm flipH="1" rot="-1798534">
            <a:off x="601037" y="4679021"/>
            <a:ext cx="208493" cy="249029"/>
          </a:xfrm>
          <a:custGeom>
            <a:rect b="b" l="l" r="r" t="t"/>
            <a:pathLst>
              <a:path extrusionOk="0" h="7925" w="6635">
                <a:moveTo>
                  <a:pt x="5194" y="0"/>
                </a:moveTo>
                <a:cubicBezTo>
                  <a:pt x="4815" y="0"/>
                  <a:pt x="4436" y="190"/>
                  <a:pt x="4208" y="531"/>
                </a:cubicBezTo>
                <a:lnTo>
                  <a:pt x="417" y="5839"/>
                </a:lnTo>
                <a:cubicBezTo>
                  <a:pt x="0" y="6408"/>
                  <a:pt x="114" y="7204"/>
                  <a:pt x="645" y="7659"/>
                </a:cubicBezTo>
                <a:cubicBezTo>
                  <a:pt x="872" y="7810"/>
                  <a:pt x="1137" y="7924"/>
                  <a:pt x="1403" y="7924"/>
                </a:cubicBezTo>
                <a:cubicBezTo>
                  <a:pt x="1820" y="7924"/>
                  <a:pt x="2199" y="7735"/>
                  <a:pt x="2427" y="7393"/>
                </a:cubicBezTo>
                <a:lnTo>
                  <a:pt x="6218" y="2085"/>
                </a:lnTo>
                <a:cubicBezTo>
                  <a:pt x="6635" y="1517"/>
                  <a:pt x="6521" y="720"/>
                  <a:pt x="5990" y="266"/>
                </a:cubicBezTo>
                <a:cubicBezTo>
                  <a:pt x="5763" y="76"/>
                  <a:pt x="5498" y="0"/>
                  <a:pt x="5194" y="0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0"/>
          <p:cNvSpPr/>
          <p:nvPr/>
        </p:nvSpPr>
        <p:spPr>
          <a:xfrm flipH="1" rot="-1798534">
            <a:off x="611665" y="4687051"/>
            <a:ext cx="188256" cy="232343"/>
          </a:xfrm>
          <a:custGeom>
            <a:rect b="b" l="l" r="r" t="t"/>
            <a:pathLst>
              <a:path extrusionOk="0" h="7394" w="5991">
                <a:moveTo>
                  <a:pt x="4891" y="1"/>
                </a:moveTo>
                <a:cubicBezTo>
                  <a:pt x="4588" y="1"/>
                  <a:pt x="4285" y="152"/>
                  <a:pt x="4133" y="418"/>
                </a:cubicBezTo>
                <a:lnTo>
                  <a:pt x="342" y="5726"/>
                </a:lnTo>
                <a:cubicBezTo>
                  <a:pt x="0" y="6180"/>
                  <a:pt x="76" y="6825"/>
                  <a:pt x="531" y="7166"/>
                </a:cubicBezTo>
                <a:cubicBezTo>
                  <a:pt x="683" y="7318"/>
                  <a:pt x="910" y="7356"/>
                  <a:pt x="1100" y="7394"/>
                </a:cubicBezTo>
                <a:cubicBezTo>
                  <a:pt x="1441" y="7394"/>
                  <a:pt x="1706" y="7242"/>
                  <a:pt x="1896" y="6977"/>
                </a:cubicBezTo>
                <a:lnTo>
                  <a:pt x="5687" y="1631"/>
                </a:lnTo>
                <a:cubicBezTo>
                  <a:pt x="5991" y="1214"/>
                  <a:pt x="5915" y="569"/>
                  <a:pt x="5498" y="228"/>
                </a:cubicBezTo>
                <a:cubicBezTo>
                  <a:pt x="5346" y="76"/>
                  <a:pt x="5119" y="1"/>
                  <a:pt x="4891" y="1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0"/>
          <p:cNvSpPr/>
          <p:nvPr/>
        </p:nvSpPr>
        <p:spPr>
          <a:xfrm flipH="1" rot="-1798534">
            <a:off x="611665" y="4687051"/>
            <a:ext cx="188256" cy="232343"/>
          </a:xfrm>
          <a:custGeom>
            <a:rect b="b" l="l" r="r" t="t"/>
            <a:pathLst>
              <a:path extrusionOk="0" h="7394" w="5991">
                <a:moveTo>
                  <a:pt x="4891" y="1"/>
                </a:moveTo>
                <a:cubicBezTo>
                  <a:pt x="4588" y="1"/>
                  <a:pt x="4285" y="152"/>
                  <a:pt x="4133" y="418"/>
                </a:cubicBezTo>
                <a:lnTo>
                  <a:pt x="342" y="5763"/>
                </a:lnTo>
                <a:cubicBezTo>
                  <a:pt x="0" y="6180"/>
                  <a:pt x="76" y="6825"/>
                  <a:pt x="531" y="7166"/>
                </a:cubicBezTo>
                <a:cubicBezTo>
                  <a:pt x="683" y="7318"/>
                  <a:pt x="910" y="7394"/>
                  <a:pt x="1100" y="7394"/>
                </a:cubicBezTo>
                <a:cubicBezTo>
                  <a:pt x="1441" y="7394"/>
                  <a:pt x="1706" y="7204"/>
                  <a:pt x="1896" y="6977"/>
                </a:cubicBezTo>
                <a:lnTo>
                  <a:pt x="5687" y="1631"/>
                </a:lnTo>
                <a:cubicBezTo>
                  <a:pt x="5991" y="1176"/>
                  <a:pt x="5915" y="569"/>
                  <a:pt x="5498" y="228"/>
                </a:cubicBezTo>
                <a:cubicBezTo>
                  <a:pt x="5346" y="76"/>
                  <a:pt x="5119" y="1"/>
                  <a:pt x="4891" y="1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0"/>
          <p:cNvSpPr/>
          <p:nvPr/>
        </p:nvSpPr>
        <p:spPr>
          <a:xfrm flipH="1" rot="-1798534">
            <a:off x="621250" y="4696560"/>
            <a:ext cx="168020" cy="213866"/>
          </a:xfrm>
          <a:custGeom>
            <a:rect b="b" l="l" r="r" t="t"/>
            <a:pathLst>
              <a:path extrusionOk="0" h="6806" w="5347">
                <a:moveTo>
                  <a:pt x="4557" y="0"/>
                </a:moveTo>
                <a:cubicBezTo>
                  <a:pt x="4348" y="0"/>
                  <a:pt x="4152" y="100"/>
                  <a:pt x="4019" y="276"/>
                </a:cubicBezTo>
                <a:lnTo>
                  <a:pt x="228" y="5622"/>
                </a:lnTo>
                <a:cubicBezTo>
                  <a:pt x="1" y="5925"/>
                  <a:pt x="38" y="6380"/>
                  <a:pt x="342" y="6646"/>
                </a:cubicBezTo>
                <a:cubicBezTo>
                  <a:pt x="465" y="6754"/>
                  <a:pt x="614" y="6805"/>
                  <a:pt x="762" y="6805"/>
                </a:cubicBezTo>
                <a:cubicBezTo>
                  <a:pt x="978" y="6805"/>
                  <a:pt x="1193" y="6696"/>
                  <a:pt x="1328" y="6494"/>
                </a:cubicBezTo>
                <a:lnTo>
                  <a:pt x="5119" y="1186"/>
                </a:lnTo>
                <a:cubicBezTo>
                  <a:pt x="5346" y="845"/>
                  <a:pt x="5308" y="390"/>
                  <a:pt x="5005" y="162"/>
                </a:cubicBezTo>
                <a:cubicBezTo>
                  <a:pt x="4863" y="52"/>
                  <a:pt x="4707" y="0"/>
                  <a:pt x="4557" y="0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0"/>
          <p:cNvSpPr/>
          <p:nvPr/>
        </p:nvSpPr>
        <p:spPr>
          <a:xfrm flipH="1" rot="-1798534">
            <a:off x="306903" y="4903390"/>
            <a:ext cx="204942" cy="250223"/>
          </a:xfrm>
          <a:custGeom>
            <a:rect b="b" l="l" r="r" t="t"/>
            <a:pathLst>
              <a:path extrusionOk="0" h="7963" w="6522">
                <a:moveTo>
                  <a:pt x="5043" y="1"/>
                </a:moveTo>
                <a:cubicBezTo>
                  <a:pt x="4588" y="1"/>
                  <a:pt x="4171" y="228"/>
                  <a:pt x="3905" y="607"/>
                </a:cubicBezTo>
                <a:lnTo>
                  <a:pt x="379" y="6029"/>
                </a:lnTo>
                <a:cubicBezTo>
                  <a:pt x="0" y="6636"/>
                  <a:pt x="190" y="7432"/>
                  <a:pt x="834" y="7811"/>
                </a:cubicBezTo>
                <a:cubicBezTo>
                  <a:pt x="1024" y="7925"/>
                  <a:pt x="1251" y="7963"/>
                  <a:pt x="1479" y="7963"/>
                </a:cubicBezTo>
                <a:cubicBezTo>
                  <a:pt x="1934" y="7963"/>
                  <a:pt x="2351" y="7735"/>
                  <a:pt x="2578" y="7356"/>
                </a:cubicBezTo>
                <a:lnTo>
                  <a:pt x="6104" y="1934"/>
                </a:lnTo>
                <a:cubicBezTo>
                  <a:pt x="6521" y="1328"/>
                  <a:pt x="6294" y="494"/>
                  <a:pt x="5687" y="152"/>
                </a:cubicBezTo>
                <a:cubicBezTo>
                  <a:pt x="5498" y="39"/>
                  <a:pt x="5270" y="1"/>
                  <a:pt x="5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0"/>
          <p:cNvSpPr/>
          <p:nvPr/>
        </p:nvSpPr>
        <p:spPr>
          <a:xfrm flipH="1" rot="-1798534">
            <a:off x="317327" y="4911826"/>
            <a:ext cx="183512" cy="232343"/>
          </a:xfrm>
          <a:custGeom>
            <a:rect b="b" l="l" r="r" t="t"/>
            <a:pathLst>
              <a:path extrusionOk="0" h="7394" w="5840">
                <a:moveTo>
                  <a:pt x="4702" y="0"/>
                </a:moveTo>
                <a:cubicBezTo>
                  <a:pt x="4323" y="0"/>
                  <a:pt x="4019" y="190"/>
                  <a:pt x="3792" y="493"/>
                </a:cubicBezTo>
                <a:lnTo>
                  <a:pt x="304" y="5915"/>
                </a:lnTo>
                <a:cubicBezTo>
                  <a:pt x="0" y="6370"/>
                  <a:pt x="152" y="7014"/>
                  <a:pt x="607" y="7280"/>
                </a:cubicBezTo>
                <a:cubicBezTo>
                  <a:pt x="759" y="7355"/>
                  <a:pt x="948" y="7393"/>
                  <a:pt x="1138" y="7393"/>
                </a:cubicBezTo>
                <a:cubicBezTo>
                  <a:pt x="1479" y="7393"/>
                  <a:pt x="1820" y="7204"/>
                  <a:pt x="2010" y="6938"/>
                </a:cubicBezTo>
                <a:lnTo>
                  <a:pt x="5536" y="1479"/>
                </a:lnTo>
                <a:cubicBezTo>
                  <a:pt x="5839" y="1024"/>
                  <a:pt x="5688" y="417"/>
                  <a:pt x="5195" y="152"/>
                </a:cubicBezTo>
                <a:cubicBezTo>
                  <a:pt x="5043" y="38"/>
                  <a:pt x="4853" y="0"/>
                  <a:pt x="47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0"/>
          <p:cNvSpPr/>
          <p:nvPr/>
        </p:nvSpPr>
        <p:spPr>
          <a:xfrm flipH="1" rot="-1798534">
            <a:off x="317248" y="4911528"/>
            <a:ext cx="184706" cy="232343"/>
          </a:xfrm>
          <a:custGeom>
            <a:rect b="b" l="l" r="r" t="t"/>
            <a:pathLst>
              <a:path extrusionOk="0" h="7394" w="5878">
                <a:moveTo>
                  <a:pt x="4740" y="0"/>
                </a:moveTo>
                <a:cubicBezTo>
                  <a:pt x="4361" y="0"/>
                  <a:pt x="4057" y="190"/>
                  <a:pt x="3830" y="493"/>
                </a:cubicBezTo>
                <a:lnTo>
                  <a:pt x="304" y="5915"/>
                </a:lnTo>
                <a:cubicBezTo>
                  <a:pt x="1" y="6370"/>
                  <a:pt x="152" y="7014"/>
                  <a:pt x="645" y="7280"/>
                </a:cubicBezTo>
                <a:cubicBezTo>
                  <a:pt x="797" y="7355"/>
                  <a:pt x="986" y="7393"/>
                  <a:pt x="1176" y="7393"/>
                </a:cubicBezTo>
                <a:cubicBezTo>
                  <a:pt x="1517" y="7393"/>
                  <a:pt x="1858" y="7242"/>
                  <a:pt x="2048" y="6938"/>
                </a:cubicBezTo>
                <a:lnTo>
                  <a:pt x="5574" y="1479"/>
                </a:lnTo>
                <a:cubicBezTo>
                  <a:pt x="5877" y="1024"/>
                  <a:pt x="5726" y="417"/>
                  <a:pt x="5233" y="152"/>
                </a:cubicBezTo>
                <a:cubicBezTo>
                  <a:pt x="5081" y="38"/>
                  <a:pt x="4891" y="0"/>
                  <a:pt x="47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0"/>
          <p:cNvSpPr/>
          <p:nvPr/>
        </p:nvSpPr>
        <p:spPr>
          <a:xfrm flipH="1" rot="-1798534">
            <a:off x="328063" y="4920519"/>
            <a:ext cx="163244" cy="214589"/>
          </a:xfrm>
          <a:custGeom>
            <a:rect b="b" l="l" r="r" t="t"/>
            <a:pathLst>
              <a:path extrusionOk="0" h="6829" w="5195">
                <a:moveTo>
                  <a:pt x="4403" y="1"/>
                </a:moveTo>
                <a:cubicBezTo>
                  <a:pt x="4147" y="1"/>
                  <a:pt x="3908" y="128"/>
                  <a:pt x="3754" y="358"/>
                </a:cubicBezTo>
                <a:lnTo>
                  <a:pt x="228" y="5779"/>
                </a:lnTo>
                <a:cubicBezTo>
                  <a:pt x="1" y="6121"/>
                  <a:pt x="114" y="6538"/>
                  <a:pt x="456" y="6727"/>
                </a:cubicBezTo>
                <a:cubicBezTo>
                  <a:pt x="578" y="6795"/>
                  <a:pt x="714" y="6829"/>
                  <a:pt x="849" y="6829"/>
                </a:cubicBezTo>
                <a:cubicBezTo>
                  <a:pt x="1093" y="6829"/>
                  <a:pt x="1333" y="6719"/>
                  <a:pt x="1479" y="6500"/>
                </a:cubicBezTo>
                <a:lnTo>
                  <a:pt x="5005" y="1040"/>
                </a:lnTo>
                <a:cubicBezTo>
                  <a:pt x="5195" y="737"/>
                  <a:pt x="5081" y="282"/>
                  <a:pt x="4778" y="92"/>
                </a:cubicBezTo>
                <a:cubicBezTo>
                  <a:pt x="4654" y="31"/>
                  <a:pt x="4527" y="1"/>
                  <a:pt x="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0"/>
          <p:cNvSpPr/>
          <p:nvPr/>
        </p:nvSpPr>
        <p:spPr>
          <a:xfrm flipH="1" rot="3320107">
            <a:off x="8303121" y="4159909"/>
            <a:ext cx="302633" cy="82233"/>
          </a:xfrm>
          <a:custGeom>
            <a:rect b="b" l="l" r="r" t="t"/>
            <a:pathLst>
              <a:path extrusionOk="0" h="2617" w="9631">
                <a:moveTo>
                  <a:pt x="1744" y="0"/>
                </a:moveTo>
                <a:cubicBezTo>
                  <a:pt x="0" y="0"/>
                  <a:pt x="0" y="2616"/>
                  <a:pt x="1744" y="2616"/>
                </a:cubicBezTo>
                <a:lnTo>
                  <a:pt x="7924" y="2616"/>
                </a:lnTo>
                <a:cubicBezTo>
                  <a:pt x="9630" y="2616"/>
                  <a:pt x="9630" y="0"/>
                  <a:pt x="7924" y="0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0"/>
          <p:cNvSpPr/>
          <p:nvPr/>
        </p:nvSpPr>
        <p:spPr>
          <a:xfrm flipH="1" rot="3320107">
            <a:off x="8317923" y="4168500"/>
            <a:ext cx="274038" cy="64354"/>
          </a:xfrm>
          <a:custGeom>
            <a:rect b="b" l="l" r="r" t="t"/>
            <a:pathLst>
              <a:path extrusionOk="0" h="2048" w="8721">
                <a:moveTo>
                  <a:pt x="1289" y="0"/>
                </a:moveTo>
                <a:cubicBezTo>
                  <a:pt x="0" y="114"/>
                  <a:pt x="0" y="1972"/>
                  <a:pt x="1289" y="2048"/>
                </a:cubicBezTo>
                <a:lnTo>
                  <a:pt x="7469" y="2048"/>
                </a:lnTo>
                <a:cubicBezTo>
                  <a:pt x="8721" y="1972"/>
                  <a:pt x="8721" y="114"/>
                  <a:pt x="7469" y="0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0"/>
          <p:cNvSpPr/>
          <p:nvPr/>
        </p:nvSpPr>
        <p:spPr>
          <a:xfrm flipH="1" rot="3320107">
            <a:off x="8314598" y="4168009"/>
            <a:ext cx="280008" cy="64354"/>
          </a:xfrm>
          <a:custGeom>
            <a:rect b="b" l="l" r="r" t="t"/>
            <a:pathLst>
              <a:path extrusionOk="0" h="2048" w="8911">
                <a:moveTo>
                  <a:pt x="1365" y="0"/>
                </a:moveTo>
                <a:cubicBezTo>
                  <a:pt x="1" y="0"/>
                  <a:pt x="1" y="2048"/>
                  <a:pt x="1365" y="2048"/>
                </a:cubicBezTo>
                <a:lnTo>
                  <a:pt x="7545" y="2048"/>
                </a:lnTo>
                <a:cubicBezTo>
                  <a:pt x="8910" y="2048"/>
                  <a:pt x="8910" y="0"/>
                  <a:pt x="7545" y="0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0"/>
          <p:cNvSpPr/>
          <p:nvPr/>
        </p:nvSpPr>
        <p:spPr>
          <a:xfrm flipH="1" rot="3320107">
            <a:off x="8334117" y="4177763"/>
            <a:ext cx="240667" cy="46506"/>
          </a:xfrm>
          <a:custGeom>
            <a:rect b="b" l="l" r="r" t="t"/>
            <a:pathLst>
              <a:path extrusionOk="0" h="1480" w="7659">
                <a:moveTo>
                  <a:pt x="607" y="1"/>
                </a:moveTo>
                <a:cubicBezTo>
                  <a:pt x="266" y="1"/>
                  <a:pt x="0" y="266"/>
                  <a:pt x="0" y="569"/>
                </a:cubicBezTo>
                <a:lnTo>
                  <a:pt x="0" y="873"/>
                </a:lnTo>
                <a:cubicBezTo>
                  <a:pt x="0" y="1214"/>
                  <a:pt x="266" y="1479"/>
                  <a:pt x="607" y="1479"/>
                </a:cubicBezTo>
                <a:lnTo>
                  <a:pt x="7090" y="1479"/>
                </a:lnTo>
                <a:cubicBezTo>
                  <a:pt x="7393" y="1479"/>
                  <a:pt x="7659" y="1214"/>
                  <a:pt x="7659" y="873"/>
                </a:cubicBezTo>
                <a:lnTo>
                  <a:pt x="7659" y="569"/>
                </a:lnTo>
                <a:cubicBezTo>
                  <a:pt x="7659" y="266"/>
                  <a:pt x="7393" y="1"/>
                  <a:pt x="7090" y="1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0"/>
          <p:cNvSpPr/>
          <p:nvPr/>
        </p:nvSpPr>
        <p:spPr>
          <a:xfrm flipH="1" rot="3320107">
            <a:off x="8835593" y="4385433"/>
            <a:ext cx="168018" cy="269764"/>
          </a:xfrm>
          <a:custGeom>
            <a:rect b="b" l="l" r="r" t="t"/>
            <a:pathLst>
              <a:path extrusionOk="0" h="8585" w="5347">
                <a:moveTo>
                  <a:pt x="4031" y="1"/>
                </a:moveTo>
                <a:cubicBezTo>
                  <a:pt x="3991" y="1"/>
                  <a:pt x="3950" y="5"/>
                  <a:pt x="3906" y="16"/>
                </a:cubicBezTo>
                <a:cubicBezTo>
                  <a:pt x="3877" y="14"/>
                  <a:pt x="3848" y="13"/>
                  <a:pt x="3820" y="13"/>
                </a:cubicBezTo>
                <a:cubicBezTo>
                  <a:pt x="3288" y="13"/>
                  <a:pt x="2835" y="346"/>
                  <a:pt x="2655" y="850"/>
                </a:cubicBezTo>
                <a:lnTo>
                  <a:pt x="266" y="6879"/>
                </a:lnTo>
                <a:cubicBezTo>
                  <a:pt x="1" y="7523"/>
                  <a:pt x="380" y="8282"/>
                  <a:pt x="1062" y="8509"/>
                </a:cubicBezTo>
                <a:cubicBezTo>
                  <a:pt x="1176" y="8547"/>
                  <a:pt x="1328" y="8585"/>
                  <a:pt x="1479" y="8585"/>
                </a:cubicBezTo>
                <a:cubicBezTo>
                  <a:pt x="2010" y="8547"/>
                  <a:pt x="2503" y="8244"/>
                  <a:pt x="2730" y="7713"/>
                </a:cubicBezTo>
                <a:lnTo>
                  <a:pt x="5081" y="1684"/>
                </a:lnTo>
                <a:cubicBezTo>
                  <a:pt x="5346" y="1040"/>
                  <a:pt x="5005" y="282"/>
                  <a:pt x="4323" y="54"/>
                </a:cubicBezTo>
                <a:cubicBezTo>
                  <a:pt x="4216" y="27"/>
                  <a:pt x="4127" y="1"/>
                  <a:pt x="4031" y="1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0"/>
          <p:cNvSpPr/>
          <p:nvPr/>
        </p:nvSpPr>
        <p:spPr>
          <a:xfrm flipH="1" rot="3320107">
            <a:off x="8846593" y="4394411"/>
            <a:ext cx="146587" cy="251414"/>
          </a:xfrm>
          <a:custGeom>
            <a:rect b="b" l="l" r="r" t="t"/>
            <a:pathLst>
              <a:path extrusionOk="0" h="8001" w="4665">
                <a:moveTo>
                  <a:pt x="3565" y="1"/>
                </a:moveTo>
                <a:cubicBezTo>
                  <a:pt x="3148" y="1"/>
                  <a:pt x="2731" y="266"/>
                  <a:pt x="2579" y="683"/>
                </a:cubicBezTo>
                <a:lnTo>
                  <a:pt x="228" y="6711"/>
                </a:lnTo>
                <a:cubicBezTo>
                  <a:pt x="1" y="7204"/>
                  <a:pt x="266" y="7773"/>
                  <a:pt x="797" y="7963"/>
                </a:cubicBezTo>
                <a:cubicBezTo>
                  <a:pt x="911" y="8001"/>
                  <a:pt x="1025" y="8001"/>
                  <a:pt x="1138" y="8001"/>
                </a:cubicBezTo>
                <a:cubicBezTo>
                  <a:pt x="1555" y="8001"/>
                  <a:pt x="1934" y="7735"/>
                  <a:pt x="2086" y="7356"/>
                </a:cubicBezTo>
                <a:lnTo>
                  <a:pt x="4475" y="1328"/>
                </a:lnTo>
                <a:cubicBezTo>
                  <a:pt x="4664" y="797"/>
                  <a:pt x="4399" y="228"/>
                  <a:pt x="3868" y="39"/>
                </a:cubicBezTo>
                <a:cubicBezTo>
                  <a:pt x="3754" y="39"/>
                  <a:pt x="3679" y="1"/>
                  <a:pt x="3565" y="1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0"/>
          <p:cNvSpPr/>
          <p:nvPr/>
        </p:nvSpPr>
        <p:spPr>
          <a:xfrm flipH="1" rot="3320107">
            <a:off x="8845656" y="4393920"/>
            <a:ext cx="147781" cy="251414"/>
          </a:xfrm>
          <a:custGeom>
            <a:rect b="b" l="l" r="r" t="t"/>
            <a:pathLst>
              <a:path extrusionOk="0" h="8001" w="4703">
                <a:moveTo>
                  <a:pt x="3565" y="1"/>
                </a:moveTo>
                <a:cubicBezTo>
                  <a:pt x="3148" y="1"/>
                  <a:pt x="2731" y="266"/>
                  <a:pt x="2579" y="645"/>
                </a:cubicBezTo>
                <a:lnTo>
                  <a:pt x="190" y="6674"/>
                </a:lnTo>
                <a:cubicBezTo>
                  <a:pt x="1" y="7204"/>
                  <a:pt x="266" y="7811"/>
                  <a:pt x="797" y="7963"/>
                </a:cubicBezTo>
                <a:cubicBezTo>
                  <a:pt x="911" y="8001"/>
                  <a:pt x="1025" y="8001"/>
                  <a:pt x="1138" y="8001"/>
                </a:cubicBezTo>
                <a:cubicBezTo>
                  <a:pt x="1555" y="8001"/>
                  <a:pt x="1934" y="7735"/>
                  <a:pt x="2124" y="7318"/>
                </a:cubicBezTo>
                <a:lnTo>
                  <a:pt x="4475" y="1290"/>
                </a:lnTo>
                <a:cubicBezTo>
                  <a:pt x="4702" y="797"/>
                  <a:pt x="4399" y="190"/>
                  <a:pt x="3868" y="39"/>
                </a:cubicBezTo>
                <a:cubicBezTo>
                  <a:pt x="3792" y="1"/>
                  <a:pt x="3679" y="1"/>
                  <a:pt x="3565" y="1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0"/>
          <p:cNvSpPr/>
          <p:nvPr/>
        </p:nvSpPr>
        <p:spPr>
          <a:xfrm flipH="1" rot="3320107">
            <a:off x="8856364" y="4402509"/>
            <a:ext cx="126288" cy="234288"/>
          </a:xfrm>
          <a:custGeom>
            <a:rect b="b" l="l" r="r" t="t"/>
            <a:pathLst>
              <a:path extrusionOk="0" h="7456" w="4019">
                <a:moveTo>
                  <a:pt x="3249" y="1"/>
                </a:moveTo>
                <a:cubicBezTo>
                  <a:pt x="2933" y="1"/>
                  <a:pt x="2627" y="210"/>
                  <a:pt x="2502" y="523"/>
                </a:cubicBezTo>
                <a:lnTo>
                  <a:pt x="152" y="6551"/>
                </a:lnTo>
                <a:cubicBezTo>
                  <a:pt x="0" y="6892"/>
                  <a:pt x="190" y="7309"/>
                  <a:pt x="569" y="7423"/>
                </a:cubicBezTo>
                <a:cubicBezTo>
                  <a:pt x="643" y="7445"/>
                  <a:pt x="718" y="7456"/>
                  <a:pt x="792" y="7456"/>
                </a:cubicBezTo>
                <a:cubicBezTo>
                  <a:pt x="1100" y="7456"/>
                  <a:pt x="1394" y="7274"/>
                  <a:pt x="1517" y="6968"/>
                </a:cubicBezTo>
                <a:lnTo>
                  <a:pt x="3867" y="940"/>
                </a:lnTo>
                <a:cubicBezTo>
                  <a:pt x="4019" y="561"/>
                  <a:pt x="3829" y="144"/>
                  <a:pt x="3450" y="30"/>
                </a:cubicBezTo>
                <a:cubicBezTo>
                  <a:pt x="3384" y="10"/>
                  <a:pt x="3316" y="1"/>
                  <a:pt x="3249" y="1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0"/>
          <p:cNvSpPr/>
          <p:nvPr/>
        </p:nvSpPr>
        <p:spPr>
          <a:xfrm flipH="1" rot="3320107">
            <a:off x="8793625" y="3851461"/>
            <a:ext cx="152526" cy="275232"/>
          </a:xfrm>
          <a:custGeom>
            <a:rect b="b" l="l" r="r" t="t"/>
            <a:pathLst>
              <a:path extrusionOk="0" h="8759" w="4854">
                <a:moveTo>
                  <a:pt x="1479" y="0"/>
                </a:moveTo>
                <a:cubicBezTo>
                  <a:pt x="1289" y="0"/>
                  <a:pt x="1138" y="38"/>
                  <a:pt x="986" y="76"/>
                </a:cubicBezTo>
                <a:cubicBezTo>
                  <a:pt x="342" y="342"/>
                  <a:pt x="0" y="1062"/>
                  <a:pt x="228" y="1744"/>
                </a:cubicBezTo>
                <a:lnTo>
                  <a:pt x="2199" y="7886"/>
                </a:lnTo>
                <a:cubicBezTo>
                  <a:pt x="2389" y="8417"/>
                  <a:pt x="2844" y="8759"/>
                  <a:pt x="3375" y="8759"/>
                </a:cubicBezTo>
                <a:cubicBezTo>
                  <a:pt x="3564" y="8759"/>
                  <a:pt x="3716" y="8721"/>
                  <a:pt x="3868" y="8683"/>
                </a:cubicBezTo>
                <a:cubicBezTo>
                  <a:pt x="4512" y="8379"/>
                  <a:pt x="4853" y="7697"/>
                  <a:pt x="4626" y="7014"/>
                </a:cubicBezTo>
                <a:lnTo>
                  <a:pt x="2616" y="872"/>
                </a:lnTo>
                <a:cubicBezTo>
                  <a:pt x="2465" y="342"/>
                  <a:pt x="2010" y="0"/>
                  <a:pt x="1479" y="0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flipH="1" rot="3320107">
            <a:off x="8803592" y="3861216"/>
            <a:ext cx="132290" cy="257384"/>
          </a:xfrm>
          <a:custGeom>
            <a:rect b="b" l="l" r="r" t="t"/>
            <a:pathLst>
              <a:path extrusionOk="0" h="8191" w="4210">
                <a:moveTo>
                  <a:pt x="1138" y="1"/>
                </a:moveTo>
                <a:cubicBezTo>
                  <a:pt x="1024" y="1"/>
                  <a:pt x="911" y="1"/>
                  <a:pt x="797" y="77"/>
                </a:cubicBezTo>
                <a:cubicBezTo>
                  <a:pt x="266" y="266"/>
                  <a:pt x="1" y="835"/>
                  <a:pt x="190" y="1366"/>
                </a:cubicBezTo>
                <a:lnTo>
                  <a:pt x="2200" y="7508"/>
                </a:lnTo>
                <a:cubicBezTo>
                  <a:pt x="2313" y="7887"/>
                  <a:pt x="2655" y="8152"/>
                  <a:pt x="3072" y="8190"/>
                </a:cubicBezTo>
                <a:cubicBezTo>
                  <a:pt x="3223" y="8190"/>
                  <a:pt x="3337" y="8152"/>
                  <a:pt x="3451" y="8114"/>
                </a:cubicBezTo>
                <a:cubicBezTo>
                  <a:pt x="3944" y="7887"/>
                  <a:pt x="4209" y="7318"/>
                  <a:pt x="4058" y="6825"/>
                </a:cubicBezTo>
                <a:lnTo>
                  <a:pt x="2048" y="645"/>
                </a:lnTo>
                <a:cubicBezTo>
                  <a:pt x="1934" y="266"/>
                  <a:pt x="1555" y="1"/>
                  <a:pt x="1138" y="1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flipH="1" rot="3320107">
            <a:off x="8804083" y="3860279"/>
            <a:ext cx="132290" cy="258578"/>
          </a:xfrm>
          <a:custGeom>
            <a:rect b="b" l="l" r="r" t="t"/>
            <a:pathLst>
              <a:path extrusionOk="0" h="8229" w="4210">
                <a:moveTo>
                  <a:pt x="1138" y="1"/>
                </a:moveTo>
                <a:cubicBezTo>
                  <a:pt x="1024" y="1"/>
                  <a:pt x="911" y="39"/>
                  <a:pt x="797" y="77"/>
                </a:cubicBezTo>
                <a:cubicBezTo>
                  <a:pt x="266" y="304"/>
                  <a:pt x="1" y="835"/>
                  <a:pt x="152" y="1366"/>
                </a:cubicBezTo>
                <a:lnTo>
                  <a:pt x="2162" y="7546"/>
                </a:lnTo>
                <a:cubicBezTo>
                  <a:pt x="2276" y="7925"/>
                  <a:pt x="2655" y="8228"/>
                  <a:pt x="3072" y="8228"/>
                </a:cubicBezTo>
                <a:cubicBezTo>
                  <a:pt x="3185" y="8190"/>
                  <a:pt x="3337" y="8190"/>
                  <a:pt x="3451" y="8152"/>
                </a:cubicBezTo>
                <a:cubicBezTo>
                  <a:pt x="3944" y="7925"/>
                  <a:pt x="4209" y="7356"/>
                  <a:pt x="4058" y="6825"/>
                </a:cubicBezTo>
                <a:lnTo>
                  <a:pt x="2048" y="683"/>
                </a:lnTo>
                <a:cubicBezTo>
                  <a:pt x="1934" y="266"/>
                  <a:pt x="1555" y="1"/>
                  <a:pt x="1138" y="1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0"/>
          <p:cNvSpPr/>
          <p:nvPr/>
        </p:nvSpPr>
        <p:spPr>
          <a:xfrm flipH="1" rot="3320107">
            <a:off x="8813951" y="3868915"/>
            <a:ext cx="112022" cy="240258"/>
          </a:xfrm>
          <a:custGeom>
            <a:rect b="b" l="l" r="r" t="t"/>
            <a:pathLst>
              <a:path extrusionOk="0" h="7646" w="3565">
                <a:moveTo>
                  <a:pt x="800" y="1"/>
                </a:moveTo>
                <a:cubicBezTo>
                  <a:pt x="712" y="1"/>
                  <a:pt x="621" y="17"/>
                  <a:pt x="532" y="53"/>
                </a:cubicBezTo>
                <a:cubicBezTo>
                  <a:pt x="191" y="205"/>
                  <a:pt x="1" y="622"/>
                  <a:pt x="115" y="1001"/>
                </a:cubicBezTo>
                <a:lnTo>
                  <a:pt x="2124" y="7181"/>
                </a:lnTo>
                <a:cubicBezTo>
                  <a:pt x="2213" y="7448"/>
                  <a:pt x="2465" y="7646"/>
                  <a:pt x="2753" y="7646"/>
                </a:cubicBezTo>
                <a:cubicBezTo>
                  <a:pt x="2832" y="7646"/>
                  <a:pt x="2914" y="7631"/>
                  <a:pt x="2996" y="7598"/>
                </a:cubicBezTo>
                <a:cubicBezTo>
                  <a:pt x="3375" y="7446"/>
                  <a:pt x="3565" y="7029"/>
                  <a:pt x="3451" y="6650"/>
                </a:cubicBezTo>
                <a:lnTo>
                  <a:pt x="1442" y="470"/>
                </a:lnTo>
                <a:cubicBezTo>
                  <a:pt x="1355" y="180"/>
                  <a:pt x="1090" y="1"/>
                  <a:pt x="800" y="1"/>
                </a:cubicBezTo>
                <a:close/>
              </a:path>
            </a:pathLst>
          </a:custGeom>
          <a:solidFill>
            <a:srgbClr val="B59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0"/>
          <p:cNvSpPr/>
          <p:nvPr/>
        </p:nvSpPr>
        <p:spPr>
          <a:xfrm flipH="1" rot="3320107">
            <a:off x="8438497" y="4716539"/>
            <a:ext cx="204939" cy="251414"/>
          </a:xfrm>
          <a:custGeom>
            <a:rect b="b" l="l" r="r" t="t"/>
            <a:pathLst>
              <a:path extrusionOk="0" h="8001" w="6522">
                <a:moveTo>
                  <a:pt x="5043" y="1"/>
                </a:moveTo>
                <a:cubicBezTo>
                  <a:pt x="4588" y="1"/>
                  <a:pt x="4171" y="228"/>
                  <a:pt x="3943" y="607"/>
                </a:cubicBezTo>
                <a:lnTo>
                  <a:pt x="379" y="6067"/>
                </a:lnTo>
                <a:cubicBezTo>
                  <a:pt x="0" y="6674"/>
                  <a:pt x="190" y="7470"/>
                  <a:pt x="834" y="7811"/>
                </a:cubicBezTo>
                <a:cubicBezTo>
                  <a:pt x="1024" y="7925"/>
                  <a:pt x="1252" y="8001"/>
                  <a:pt x="1479" y="8001"/>
                </a:cubicBezTo>
                <a:cubicBezTo>
                  <a:pt x="1934" y="8001"/>
                  <a:pt x="2351" y="7735"/>
                  <a:pt x="2616" y="7394"/>
                </a:cubicBezTo>
                <a:lnTo>
                  <a:pt x="6142" y="1934"/>
                </a:lnTo>
                <a:cubicBezTo>
                  <a:pt x="6522" y="1328"/>
                  <a:pt x="6332" y="531"/>
                  <a:pt x="5687" y="190"/>
                </a:cubicBezTo>
                <a:cubicBezTo>
                  <a:pt x="5498" y="77"/>
                  <a:pt x="5270" y="1"/>
                  <a:pt x="5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0"/>
          <p:cNvSpPr/>
          <p:nvPr/>
        </p:nvSpPr>
        <p:spPr>
          <a:xfrm flipH="1" rot="-1798534">
            <a:off x="8888836" y="4901979"/>
            <a:ext cx="206136" cy="251417"/>
          </a:xfrm>
          <a:custGeom>
            <a:rect b="b" l="l" r="r" t="t"/>
            <a:pathLst>
              <a:path extrusionOk="0" h="8001" w="6560">
                <a:moveTo>
                  <a:pt x="1403" y="1"/>
                </a:moveTo>
                <a:cubicBezTo>
                  <a:pt x="1138" y="1"/>
                  <a:pt x="873" y="115"/>
                  <a:pt x="645" y="266"/>
                </a:cubicBezTo>
                <a:cubicBezTo>
                  <a:pt x="114" y="721"/>
                  <a:pt x="1" y="1480"/>
                  <a:pt x="418" y="2086"/>
                </a:cubicBezTo>
                <a:lnTo>
                  <a:pt x="4133" y="7470"/>
                </a:lnTo>
                <a:cubicBezTo>
                  <a:pt x="4361" y="7773"/>
                  <a:pt x="4740" y="8001"/>
                  <a:pt x="5157" y="8001"/>
                </a:cubicBezTo>
                <a:cubicBezTo>
                  <a:pt x="5422" y="8001"/>
                  <a:pt x="5688" y="7887"/>
                  <a:pt x="5915" y="7735"/>
                </a:cubicBezTo>
                <a:cubicBezTo>
                  <a:pt x="6446" y="7280"/>
                  <a:pt x="6560" y="6522"/>
                  <a:pt x="6181" y="5916"/>
                </a:cubicBezTo>
                <a:lnTo>
                  <a:pt x="2427" y="532"/>
                </a:lnTo>
                <a:cubicBezTo>
                  <a:pt x="2200" y="228"/>
                  <a:pt x="1820" y="1"/>
                  <a:pt x="1403" y="1"/>
                </a:cubicBezTo>
                <a:close/>
              </a:path>
            </a:pathLst>
          </a:custGeom>
          <a:solidFill>
            <a:srgbClr val="7051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0"/>
          <p:cNvSpPr/>
          <p:nvPr/>
        </p:nvSpPr>
        <p:spPr>
          <a:xfrm flipH="1" rot="3320107">
            <a:off x="8054037" y="4359331"/>
            <a:ext cx="268099" cy="170720"/>
          </a:xfrm>
          <a:custGeom>
            <a:rect b="b" l="l" r="r" t="t"/>
            <a:pathLst>
              <a:path extrusionOk="0" h="5433" w="8532">
                <a:moveTo>
                  <a:pt x="1508" y="1"/>
                </a:moveTo>
                <a:cubicBezTo>
                  <a:pt x="1473" y="1"/>
                  <a:pt x="1438" y="4"/>
                  <a:pt x="1404" y="11"/>
                </a:cubicBezTo>
                <a:cubicBezTo>
                  <a:pt x="911" y="11"/>
                  <a:pt x="456" y="314"/>
                  <a:pt x="266" y="769"/>
                </a:cubicBezTo>
                <a:cubicBezTo>
                  <a:pt x="1" y="1414"/>
                  <a:pt x="228" y="2172"/>
                  <a:pt x="873" y="2475"/>
                </a:cubicBezTo>
                <a:lnTo>
                  <a:pt x="6560" y="5281"/>
                </a:lnTo>
                <a:cubicBezTo>
                  <a:pt x="6712" y="5357"/>
                  <a:pt x="6901" y="5433"/>
                  <a:pt x="7091" y="5433"/>
                </a:cubicBezTo>
                <a:cubicBezTo>
                  <a:pt x="7584" y="5395"/>
                  <a:pt x="8039" y="5092"/>
                  <a:pt x="8228" y="4637"/>
                </a:cubicBezTo>
                <a:cubicBezTo>
                  <a:pt x="8532" y="3992"/>
                  <a:pt x="8266" y="3234"/>
                  <a:pt x="7622" y="2930"/>
                </a:cubicBezTo>
                <a:lnTo>
                  <a:pt x="1934" y="125"/>
                </a:lnTo>
                <a:cubicBezTo>
                  <a:pt x="1811" y="63"/>
                  <a:pt x="1662" y="1"/>
                  <a:pt x="1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0"/>
          <p:cNvSpPr/>
          <p:nvPr/>
        </p:nvSpPr>
        <p:spPr>
          <a:xfrm flipH="1" rot="-1798534">
            <a:off x="7423875" y="4485872"/>
            <a:ext cx="268103" cy="170408"/>
          </a:xfrm>
          <a:custGeom>
            <a:rect b="b" l="l" r="r" t="t"/>
            <a:pathLst>
              <a:path extrusionOk="0" h="5423" w="8532">
                <a:moveTo>
                  <a:pt x="1442" y="1"/>
                </a:moveTo>
                <a:cubicBezTo>
                  <a:pt x="911" y="1"/>
                  <a:pt x="456" y="304"/>
                  <a:pt x="266" y="759"/>
                </a:cubicBezTo>
                <a:cubicBezTo>
                  <a:pt x="1" y="1404"/>
                  <a:pt x="266" y="2162"/>
                  <a:pt x="873" y="2465"/>
                </a:cubicBezTo>
                <a:lnTo>
                  <a:pt x="6560" y="5271"/>
                </a:lnTo>
                <a:cubicBezTo>
                  <a:pt x="6749" y="5347"/>
                  <a:pt x="6901" y="5423"/>
                  <a:pt x="7091" y="5423"/>
                </a:cubicBezTo>
                <a:cubicBezTo>
                  <a:pt x="7621" y="5423"/>
                  <a:pt x="8076" y="5119"/>
                  <a:pt x="8266" y="4626"/>
                </a:cubicBezTo>
                <a:cubicBezTo>
                  <a:pt x="8531" y="3982"/>
                  <a:pt x="8266" y="3261"/>
                  <a:pt x="7659" y="2920"/>
                </a:cubicBezTo>
                <a:lnTo>
                  <a:pt x="1972" y="115"/>
                </a:lnTo>
                <a:cubicBezTo>
                  <a:pt x="1783" y="39"/>
                  <a:pt x="1593" y="1"/>
                  <a:pt x="14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0"/>
          <p:cNvSpPr/>
          <p:nvPr/>
        </p:nvSpPr>
        <p:spPr>
          <a:xfrm flipH="1" rot="-1798534">
            <a:off x="7434222" y="4494018"/>
            <a:ext cx="247835" cy="152528"/>
          </a:xfrm>
          <a:custGeom>
            <a:rect b="b" l="l" r="r" t="t"/>
            <a:pathLst>
              <a:path extrusionOk="0" h="4854" w="7887">
                <a:moveTo>
                  <a:pt x="1138" y="0"/>
                </a:moveTo>
                <a:cubicBezTo>
                  <a:pt x="720" y="0"/>
                  <a:pt x="379" y="266"/>
                  <a:pt x="228" y="607"/>
                </a:cubicBezTo>
                <a:cubicBezTo>
                  <a:pt x="0" y="1100"/>
                  <a:pt x="228" y="1706"/>
                  <a:pt x="720" y="1972"/>
                </a:cubicBezTo>
                <a:lnTo>
                  <a:pt x="6408" y="4777"/>
                </a:lnTo>
                <a:cubicBezTo>
                  <a:pt x="6521" y="4815"/>
                  <a:pt x="6673" y="4853"/>
                  <a:pt x="6787" y="4853"/>
                </a:cubicBezTo>
                <a:cubicBezTo>
                  <a:pt x="7204" y="4853"/>
                  <a:pt x="7545" y="4588"/>
                  <a:pt x="7697" y="4247"/>
                </a:cubicBezTo>
                <a:cubicBezTo>
                  <a:pt x="7886" y="3754"/>
                  <a:pt x="7697" y="3147"/>
                  <a:pt x="7204" y="2920"/>
                </a:cubicBezTo>
                <a:lnTo>
                  <a:pt x="1517" y="114"/>
                </a:lnTo>
                <a:cubicBezTo>
                  <a:pt x="1403" y="38"/>
                  <a:pt x="1251" y="0"/>
                  <a:pt x="11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0"/>
          <p:cNvSpPr/>
          <p:nvPr/>
        </p:nvSpPr>
        <p:spPr>
          <a:xfrm flipH="1" rot="-1798534">
            <a:off x="7434222" y="4494018"/>
            <a:ext cx="247835" cy="152528"/>
          </a:xfrm>
          <a:custGeom>
            <a:rect b="b" l="l" r="r" t="t"/>
            <a:pathLst>
              <a:path extrusionOk="0" h="4854" w="7887">
                <a:moveTo>
                  <a:pt x="1138" y="0"/>
                </a:moveTo>
                <a:cubicBezTo>
                  <a:pt x="720" y="0"/>
                  <a:pt x="379" y="228"/>
                  <a:pt x="228" y="607"/>
                </a:cubicBezTo>
                <a:cubicBezTo>
                  <a:pt x="0" y="1100"/>
                  <a:pt x="228" y="1706"/>
                  <a:pt x="683" y="1972"/>
                </a:cubicBezTo>
                <a:lnTo>
                  <a:pt x="6370" y="4777"/>
                </a:lnTo>
                <a:cubicBezTo>
                  <a:pt x="6521" y="4815"/>
                  <a:pt x="6673" y="4853"/>
                  <a:pt x="6787" y="4853"/>
                </a:cubicBezTo>
                <a:cubicBezTo>
                  <a:pt x="7204" y="4853"/>
                  <a:pt x="7545" y="4626"/>
                  <a:pt x="7697" y="4247"/>
                </a:cubicBezTo>
                <a:cubicBezTo>
                  <a:pt x="7886" y="3754"/>
                  <a:pt x="7697" y="3147"/>
                  <a:pt x="7204" y="2920"/>
                </a:cubicBezTo>
                <a:lnTo>
                  <a:pt x="1555" y="114"/>
                </a:lnTo>
                <a:cubicBezTo>
                  <a:pt x="1403" y="38"/>
                  <a:pt x="1251" y="0"/>
                  <a:pt x="11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0"/>
          <p:cNvSpPr/>
          <p:nvPr/>
        </p:nvSpPr>
        <p:spPr>
          <a:xfrm flipH="1" rot="-1798534">
            <a:off x="7443772" y="4502902"/>
            <a:ext cx="228761" cy="134743"/>
          </a:xfrm>
          <a:custGeom>
            <a:rect b="b" l="l" r="r" t="t"/>
            <a:pathLst>
              <a:path extrusionOk="0" h="4288" w="7280">
                <a:moveTo>
                  <a:pt x="826" y="0"/>
                </a:moveTo>
                <a:cubicBezTo>
                  <a:pt x="561" y="0"/>
                  <a:pt x="302" y="156"/>
                  <a:pt x="190" y="438"/>
                </a:cubicBezTo>
                <a:cubicBezTo>
                  <a:pt x="0" y="817"/>
                  <a:pt x="152" y="1234"/>
                  <a:pt x="531" y="1423"/>
                </a:cubicBezTo>
                <a:lnTo>
                  <a:pt x="6218" y="4229"/>
                </a:lnTo>
                <a:cubicBezTo>
                  <a:pt x="6306" y="4268"/>
                  <a:pt x="6400" y="4287"/>
                  <a:pt x="6492" y="4287"/>
                </a:cubicBezTo>
                <a:cubicBezTo>
                  <a:pt x="6757" y="4287"/>
                  <a:pt x="7016" y="4131"/>
                  <a:pt x="7128" y="3850"/>
                </a:cubicBezTo>
                <a:cubicBezTo>
                  <a:pt x="7280" y="3509"/>
                  <a:pt x="7128" y="3054"/>
                  <a:pt x="6787" y="2864"/>
                </a:cubicBezTo>
                <a:lnTo>
                  <a:pt x="1100" y="58"/>
                </a:lnTo>
                <a:cubicBezTo>
                  <a:pt x="1012" y="19"/>
                  <a:pt x="919" y="0"/>
                  <a:pt x="8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0"/>
          <p:cNvSpPr/>
          <p:nvPr/>
        </p:nvSpPr>
        <p:spPr>
          <a:xfrm flipH="1" rot="-1798534">
            <a:off x="7897187" y="4679021"/>
            <a:ext cx="208493" cy="249029"/>
          </a:xfrm>
          <a:custGeom>
            <a:rect b="b" l="l" r="r" t="t"/>
            <a:pathLst>
              <a:path extrusionOk="0" h="7925" w="6635">
                <a:moveTo>
                  <a:pt x="5194" y="0"/>
                </a:moveTo>
                <a:cubicBezTo>
                  <a:pt x="4815" y="0"/>
                  <a:pt x="4436" y="190"/>
                  <a:pt x="4208" y="531"/>
                </a:cubicBezTo>
                <a:lnTo>
                  <a:pt x="417" y="5839"/>
                </a:lnTo>
                <a:cubicBezTo>
                  <a:pt x="0" y="6408"/>
                  <a:pt x="114" y="7204"/>
                  <a:pt x="645" y="7659"/>
                </a:cubicBezTo>
                <a:cubicBezTo>
                  <a:pt x="872" y="7810"/>
                  <a:pt x="1137" y="7924"/>
                  <a:pt x="1403" y="7924"/>
                </a:cubicBezTo>
                <a:cubicBezTo>
                  <a:pt x="1820" y="7924"/>
                  <a:pt x="2199" y="7735"/>
                  <a:pt x="2427" y="7393"/>
                </a:cubicBezTo>
                <a:lnTo>
                  <a:pt x="6218" y="2085"/>
                </a:lnTo>
                <a:cubicBezTo>
                  <a:pt x="6635" y="1517"/>
                  <a:pt x="6521" y="720"/>
                  <a:pt x="5990" y="266"/>
                </a:cubicBezTo>
                <a:cubicBezTo>
                  <a:pt x="5763" y="76"/>
                  <a:pt x="5498" y="0"/>
                  <a:pt x="5194" y="0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0"/>
          <p:cNvSpPr/>
          <p:nvPr/>
        </p:nvSpPr>
        <p:spPr>
          <a:xfrm flipH="1" rot="-1798534">
            <a:off x="7907815" y="4687051"/>
            <a:ext cx="188256" cy="232343"/>
          </a:xfrm>
          <a:custGeom>
            <a:rect b="b" l="l" r="r" t="t"/>
            <a:pathLst>
              <a:path extrusionOk="0" h="7394" w="5991">
                <a:moveTo>
                  <a:pt x="4891" y="1"/>
                </a:moveTo>
                <a:cubicBezTo>
                  <a:pt x="4588" y="1"/>
                  <a:pt x="4285" y="152"/>
                  <a:pt x="4133" y="418"/>
                </a:cubicBezTo>
                <a:lnTo>
                  <a:pt x="342" y="5726"/>
                </a:lnTo>
                <a:cubicBezTo>
                  <a:pt x="0" y="6180"/>
                  <a:pt x="76" y="6825"/>
                  <a:pt x="531" y="7166"/>
                </a:cubicBezTo>
                <a:cubicBezTo>
                  <a:pt x="683" y="7318"/>
                  <a:pt x="910" y="7356"/>
                  <a:pt x="1100" y="7394"/>
                </a:cubicBezTo>
                <a:cubicBezTo>
                  <a:pt x="1441" y="7394"/>
                  <a:pt x="1706" y="7242"/>
                  <a:pt x="1896" y="6977"/>
                </a:cubicBezTo>
                <a:lnTo>
                  <a:pt x="5687" y="1631"/>
                </a:lnTo>
                <a:cubicBezTo>
                  <a:pt x="5991" y="1214"/>
                  <a:pt x="5915" y="569"/>
                  <a:pt x="5498" y="228"/>
                </a:cubicBezTo>
                <a:cubicBezTo>
                  <a:pt x="5346" y="76"/>
                  <a:pt x="5119" y="1"/>
                  <a:pt x="4891" y="1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0"/>
          <p:cNvSpPr/>
          <p:nvPr/>
        </p:nvSpPr>
        <p:spPr>
          <a:xfrm flipH="1" rot="-1798534">
            <a:off x="7907815" y="4687051"/>
            <a:ext cx="188256" cy="232343"/>
          </a:xfrm>
          <a:custGeom>
            <a:rect b="b" l="l" r="r" t="t"/>
            <a:pathLst>
              <a:path extrusionOk="0" h="7394" w="5991">
                <a:moveTo>
                  <a:pt x="4891" y="1"/>
                </a:moveTo>
                <a:cubicBezTo>
                  <a:pt x="4588" y="1"/>
                  <a:pt x="4285" y="152"/>
                  <a:pt x="4133" y="418"/>
                </a:cubicBezTo>
                <a:lnTo>
                  <a:pt x="342" y="5763"/>
                </a:lnTo>
                <a:cubicBezTo>
                  <a:pt x="0" y="6180"/>
                  <a:pt x="76" y="6825"/>
                  <a:pt x="531" y="7166"/>
                </a:cubicBezTo>
                <a:cubicBezTo>
                  <a:pt x="683" y="7318"/>
                  <a:pt x="910" y="7394"/>
                  <a:pt x="1100" y="7394"/>
                </a:cubicBezTo>
                <a:cubicBezTo>
                  <a:pt x="1441" y="7394"/>
                  <a:pt x="1706" y="7204"/>
                  <a:pt x="1896" y="6977"/>
                </a:cubicBezTo>
                <a:lnTo>
                  <a:pt x="5687" y="1631"/>
                </a:lnTo>
                <a:cubicBezTo>
                  <a:pt x="5991" y="1176"/>
                  <a:pt x="5915" y="569"/>
                  <a:pt x="5498" y="228"/>
                </a:cubicBezTo>
                <a:cubicBezTo>
                  <a:pt x="5346" y="76"/>
                  <a:pt x="5119" y="1"/>
                  <a:pt x="4891" y="1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0"/>
          <p:cNvSpPr/>
          <p:nvPr/>
        </p:nvSpPr>
        <p:spPr>
          <a:xfrm flipH="1" rot="-1798534">
            <a:off x="7917400" y="4696560"/>
            <a:ext cx="168020" cy="213866"/>
          </a:xfrm>
          <a:custGeom>
            <a:rect b="b" l="l" r="r" t="t"/>
            <a:pathLst>
              <a:path extrusionOk="0" h="6806" w="5347">
                <a:moveTo>
                  <a:pt x="4557" y="0"/>
                </a:moveTo>
                <a:cubicBezTo>
                  <a:pt x="4348" y="0"/>
                  <a:pt x="4152" y="100"/>
                  <a:pt x="4019" y="276"/>
                </a:cubicBezTo>
                <a:lnTo>
                  <a:pt x="228" y="5622"/>
                </a:lnTo>
                <a:cubicBezTo>
                  <a:pt x="1" y="5925"/>
                  <a:pt x="38" y="6380"/>
                  <a:pt x="342" y="6646"/>
                </a:cubicBezTo>
                <a:cubicBezTo>
                  <a:pt x="465" y="6754"/>
                  <a:pt x="614" y="6805"/>
                  <a:pt x="762" y="6805"/>
                </a:cubicBezTo>
                <a:cubicBezTo>
                  <a:pt x="978" y="6805"/>
                  <a:pt x="1193" y="6696"/>
                  <a:pt x="1328" y="6494"/>
                </a:cubicBezTo>
                <a:lnTo>
                  <a:pt x="5119" y="1186"/>
                </a:lnTo>
                <a:cubicBezTo>
                  <a:pt x="5346" y="845"/>
                  <a:pt x="5308" y="390"/>
                  <a:pt x="5005" y="162"/>
                </a:cubicBezTo>
                <a:cubicBezTo>
                  <a:pt x="4863" y="52"/>
                  <a:pt x="4707" y="0"/>
                  <a:pt x="4557" y="0"/>
                </a:cubicBezTo>
                <a:close/>
              </a:path>
            </a:pathLst>
          </a:custGeom>
          <a:solidFill>
            <a:srgbClr val="B04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0"/>
          <p:cNvSpPr/>
          <p:nvPr/>
        </p:nvSpPr>
        <p:spPr>
          <a:xfrm flipH="1" rot="-1798534">
            <a:off x="7603053" y="4903390"/>
            <a:ext cx="204942" cy="250223"/>
          </a:xfrm>
          <a:custGeom>
            <a:rect b="b" l="l" r="r" t="t"/>
            <a:pathLst>
              <a:path extrusionOk="0" h="7963" w="6522">
                <a:moveTo>
                  <a:pt x="5043" y="1"/>
                </a:moveTo>
                <a:cubicBezTo>
                  <a:pt x="4588" y="1"/>
                  <a:pt x="4171" y="228"/>
                  <a:pt x="3905" y="607"/>
                </a:cubicBezTo>
                <a:lnTo>
                  <a:pt x="379" y="6029"/>
                </a:lnTo>
                <a:cubicBezTo>
                  <a:pt x="0" y="6636"/>
                  <a:pt x="190" y="7432"/>
                  <a:pt x="834" y="7811"/>
                </a:cubicBezTo>
                <a:cubicBezTo>
                  <a:pt x="1024" y="7925"/>
                  <a:pt x="1251" y="7963"/>
                  <a:pt x="1479" y="7963"/>
                </a:cubicBezTo>
                <a:cubicBezTo>
                  <a:pt x="1934" y="7963"/>
                  <a:pt x="2351" y="7735"/>
                  <a:pt x="2578" y="7356"/>
                </a:cubicBezTo>
                <a:lnTo>
                  <a:pt x="6104" y="1934"/>
                </a:lnTo>
                <a:cubicBezTo>
                  <a:pt x="6521" y="1328"/>
                  <a:pt x="6294" y="494"/>
                  <a:pt x="5687" y="152"/>
                </a:cubicBezTo>
                <a:cubicBezTo>
                  <a:pt x="5498" y="39"/>
                  <a:pt x="5270" y="1"/>
                  <a:pt x="5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0"/>
          <p:cNvSpPr/>
          <p:nvPr/>
        </p:nvSpPr>
        <p:spPr>
          <a:xfrm flipH="1" rot="-1798534">
            <a:off x="7613477" y="4911826"/>
            <a:ext cx="183512" cy="232343"/>
          </a:xfrm>
          <a:custGeom>
            <a:rect b="b" l="l" r="r" t="t"/>
            <a:pathLst>
              <a:path extrusionOk="0" h="7394" w="5840">
                <a:moveTo>
                  <a:pt x="4702" y="0"/>
                </a:moveTo>
                <a:cubicBezTo>
                  <a:pt x="4323" y="0"/>
                  <a:pt x="4019" y="190"/>
                  <a:pt x="3792" y="493"/>
                </a:cubicBezTo>
                <a:lnTo>
                  <a:pt x="304" y="5915"/>
                </a:lnTo>
                <a:cubicBezTo>
                  <a:pt x="0" y="6370"/>
                  <a:pt x="152" y="7014"/>
                  <a:pt x="607" y="7280"/>
                </a:cubicBezTo>
                <a:cubicBezTo>
                  <a:pt x="759" y="7355"/>
                  <a:pt x="948" y="7393"/>
                  <a:pt x="1138" y="7393"/>
                </a:cubicBezTo>
                <a:cubicBezTo>
                  <a:pt x="1479" y="7393"/>
                  <a:pt x="1820" y="7204"/>
                  <a:pt x="2010" y="6938"/>
                </a:cubicBezTo>
                <a:lnTo>
                  <a:pt x="5536" y="1479"/>
                </a:lnTo>
                <a:cubicBezTo>
                  <a:pt x="5839" y="1024"/>
                  <a:pt x="5688" y="417"/>
                  <a:pt x="5195" y="152"/>
                </a:cubicBezTo>
                <a:cubicBezTo>
                  <a:pt x="5043" y="38"/>
                  <a:pt x="4853" y="0"/>
                  <a:pt x="47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0"/>
          <p:cNvSpPr/>
          <p:nvPr/>
        </p:nvSpPr>
        <p:spPr>
          <a:xfrm flipH="1" rot="-1798534">
            <a:off x="7613398" y="4911528"/>
            <a:ext cx="184706" cy="232343"/>
          </a:xfrm>
          <a:custGeom>
            <a:rect b="b" l="l" r="r" t="t"/>
            <a:pathLst>
              <a:path extrusionOk="0" h="7394" w="5878">
                <a:moveTo>
                  <a:pt x="4740" y="0"/>
                </a:moveTo>
                <a:cubicBezTo>
                  <a:pt x="4361" y="0"/>
                  <a:pt x="4057" y="190"/>
                  <a:pt x="3830" y="493"/>
                </a:cubicBezTo>
                <a:lnTo>
                  <a:pt x="304" y="5915"/>
                </a:lnTo>
                <a:cubicBezTo>
                  <a:pt x="1" y="6370"/>
                  <a:pt x="152" y="7014"/>
                  <a:pt x="645" y="7280"/>
                </a:cubicBezTo>
                <a:cubicBezTo>
                  <a:pt x="797" y="7355"/>
                  <a:pt x="986" y="7393"/>
                  <a:pt x="1176" y="7393"/>
                </a:cubicBezTo>
                <a:cubicBezTo>
                  <a:pt x="1517" y="7393"/>
                  <a:pt x="1858" y="7242"/>
                  <a:pt x="2048" y="6938"/>
                </a:cubicBezTo>
                <a:lnTo>
                  <a:pt x="5574" y="1479"/>
                </a:lnTo>
                <a:cubicBezTo>
                  <a:pt x="5877" y="1024"/>
                  <a:pt x="5726" y="417"/>
                  <a:pt x="5233" y="152"/>
                </a:cubicBezTo>
                <a:cubicBezTo>
                  <a:pt x="5081" y="38"/>
                  <a:pt x="4891" y="0"/>
                  <a:pt x="47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0"/>
          <p:cNvSpPr/>
          <p:nvPr/>
        </p:nvSpPr>
        <p:spPr>
          <a:xfrm flipH="1" rot="-1798534">
            <a:off x="7624213" y="4920519"/>
            <a:ext cx="163244" cy="214589"/>
          </a:xfrm>
          <a:custGeom>
            <a:rect b="b" l="l" r="r" t="t"/>
            <a:pathLst>
              <a:path extrusionOk="0" h="6829" w="5195">
                <a:moveTo>
                  <a:pt x="4403" y="1"/>
                </a:moveTo>
                <a:cubicBezTo>
                  <a:pt x="4147" y="1"/>
                  <a:pt x="3908" y="128"/>
                  <a:pt x="3754" y="358"/>
                </a:cubicBezTo>
                <a:lnTo>
                  <a:pt x="228" y="5779"/>
                </a:lnTo>
                <a:cubicBezTo>
                  <a:pt x="1" y="6121"/>
                  <a:pt x="114" y="6538"/>
                  <a:pt x="456" y="6727"/>
                </a:cubicBezTo>
                <a:cubicBezTo>
                  <a:pt x="578" y="6795"/>
                  <a:pt x="714" y="6829"/>
                  <a:pt x="849" y="6829"/>
                </a:cubicBezTo>
                <a:cubicBezTo>
                  <a:pt x="1093" y="6829"/>
                  <a:pt x="1333" y="6719"/>
                  <a:pt x="1479" y="6500"/>
                </a:cubicBezTo>
                <a:lnTo>
                  <a:pt x="5005" y="1040"/>
                </a:lnTo>
                <a:cubicBezTo>
                  <a:pt x="5195" y="737"/>
                  <a:pt x="5081" y="282"/>
                  <a:pt x="4778" y="92"/>
                </a:cubicBezTo>
                <a:cubicBezTo>
                  <a:pt x="4654" y="31"/>
                  <a:pt x="4527" y="1"/>
                  <a:pt x="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Medium"/>
              <a:buNone/>
              <a:defRPr sz="24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Medium"/>
              <a:buNone/>
              <a:defRPr sz="24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Medium"/>
              <a:buNone/>
              <a:defRPr sz="24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Medium"/>
              <a:buNone/>
              <a:defRPr sz="24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Medium"/>
              <a:buNone/>
              <a:defRPr sz="24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Medium"/>
              <a:buNone/>
              <a:defRPr sz="24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Medium"/>
              <a:buNone/>
              <a:defRPr sz="24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Medium"/>
              <a:buNone/>
              <a:defRPr sz="24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Medium"/>
              <a:buNone/>
              <a:defRPr sz="24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11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Relationship Id="rId11" Type="http://schemas.openxmlformats.org/officeDocument/2006/relationships/image" Target="../media/image8.png"/><Relationship Id="rId10" Type="http://schemas.openxmlformats.org/officeDocument/2006/relationships/image" Target="../media/image12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gapucminasbr-my.sharepoint.com/:w:/g/personal/393403_sga_pucminas_br/EZip766-XZhDuxWE1LPb-I8B2hL1dpk-sNAAxpIQGr59aw?e=DpCn0k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32"/>
          <p:cNvPicPr preferRelativeResize="0"/>
          <p:nvPr/>
        </p:nvPicPr>
        <p:blipFill rotWithShape="1">
          <a:blip r:embed="rId3">
            <a:alphaModFix/>
          </a:blip>
          <a:srcRect b="4536" l="0" r="0" t="4545"/>
          <a:stretch/>
        </p:blipFill>
        <p:spPr>
          <a:xfrm>
            <a:off x="5367050" y="0"/>
            <a:ext cx="377695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32"/>
          <p:cNvPicPr preferRelativeResize="0"/>
          <p:nvPr/>
        </p:nvPicPr>
        <p:blipFill rotWithShape="1">
          <a:blip r:embed="rId4">
            <a:alphaModFix/>
          </a:blip>
          <a:srcRect b="0" l="6431" r="6422" t="0"/>
          <a:stretch/>
        </p:blipFill>
        <p:spPr>
          <a:xfrm>
            <a:off x="5367050" y="0"/>
            <a:ext cx="3776950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32"/>
          <p:cNvSpPr/>
          <p:nvPr/>
        </p:nvSpPr>
        <p:spPr>
          <a:xfrm>
            <a:off x="-175" y="-7825"/>
            <a:ext cx="6386875" cy="5220400"/>
          </a:xfrm>
          <a:custGeom>
            <a:rect b="b" l="l" r="r" t="t"/>
            <a:pathLst>
              <a:path extrusionOk="0" h="208816" w="255475">
                <a:moveTo>
                  <a:pt x="0" y="0"/>
                </a:moveTo>
                <a:lnTo>
                  <a:pt x="0" y="208816"/>
                </a:lnTo>
                <a:lnTo>
                  <a:pt x="214935" y="206521"/>
                </a:lnTo>
                <a:cubicBezTo>
                  <a:pt x="214935" y="206521"/>
                  <a:pt x="211814" y="140740"/>
                  <a:pt x="230997" y="103261"/>
                </a:cubicBezTo>
                <a:cubicBezTo>
                  <a:pt x="255474" y="55470"/>
                  <a:pt x="248590" y="0"/>
                  <a:pt x="248590" y="0"/>
                </a:cubicBezTo>
                <a:close/>
              </a:path>
            </a:pathLst>
          </a:custGeom>
          <a:solidFill>
            <a:srgbClr val="F5E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2"/>
          <p:cNvSpPr txBox="1"/>
          <p:nvPr>
            <p:ph type="ctrTitle"/>
          </p:nvPr>
        </p:nvSpPr>
        <p:spPr>
          <a:xfrm rot="954">
            <a:off x="589450" y="1883700"/>
            <a:ext cx="4325700" cy="17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PICNIC CASEIROS</a:t>
            </a:r>
            <a:endParaRPr sz="5000"/>
          </a:p>
        </p:txBody>
      </p:sp>
      <p:sp>
        <p:nvSpPr>
          <p:cNvPr id="858" name="Google Shape;858;p32"/>
          <p:cNvSpPr txBox="1"/>
          <p:nvPr>
            <p:ph idx="1" type="subTitle"/>
          </p:nvPr>
        </p:nvSpPr>
        <p:spPr>
          <a:xfrm rot="1408">
            <a:off x="627550" y="3480525"/>
            <a:ext cx="4393500" cy="16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Cliente/Parceira: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Discentes: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Douglas Viana Fernandes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Filipe Iannarelli Caldeira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Guilherme Lage da Costa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Michelli Cristina Silva Freitas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Vinícius Levi Viana de Oliveira</a:t>
            </a:r>
            <a:endParaRPr sz="1300"/>
          </a:p>
        </p:txBody>
      </p:sp>
      <p:grpSp>
        <p:nvGrpSpPr>
          <p:cNvPr id="859" name="Google Shape;859;p32"/>
          <p:cNvGrpSpPr/>
          <p:nvPr/>
        </p:nvGrpSpPr>
        <p:grpSpPr>
          <a:xfrm>
            <a:off x="-56452" y="-409937"/>
            <a:ext cx="5626241" cy="2422647"/>
            <a:chOff x="238125" y="1308725"/>
            <a:chExt cx="7139900" cy="3074425"/>
          </a:xfrm>
        </p:grpSpPr>
        <p:sp>
          <p:nvSpPr>
            <p:cNvPr id="860" name="Google Shape;860;p32"/>
            <p:cNvSpPr/>
            <p:nvPr/>
          </p:nvSpPr>
          <p:spPr>
            <a:xfrm>
              <a:off x="976850" y="2613800"/>
              <a:ext cx="104050" cy="384325"/>
            </a:xfrm>
            <a:custGeom>
              <a:rect b="b" l="l" r="r" t="t"/>
              <a:pathLst>
                <a:path extrusionOk="0" h="15373" w="4162">
                  <a:moveTo>
                    <a:pt x="4162" y="12676"/>
                  </a:moveTo>
                  <a:lnTo>
                    <a:pt x="4162" y="2775"/>
                  </a:lnTo>
                  <a:cubicBezTo>
                    <a:pt x="4162" y="1"/>
                    <a:pt x="1" y="1"/>
                    <a:pt x="1" y="2775"/>
                  </a:cubicBezTo>
                  <a:lnTo>
                    <a:pt x="1" y="12637"/>
                  </a:lnTo>
                  <a:cubicBezTo>
                    <a:pt x="39" y="15373"/>
                    <a:pt x="4162" y="15373"/>
                    <a:pt x="4162" y="12676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743775" y="1813425"/>
              <a:ext cx="158950" cy="353500"/>
            </a:xfrm>
            <a:custGeom>
              <a:rect b="b" l="l" r="r" t="t"/>
              <a:pathLst>
                <a:path extrusionOk="0" h="14140" w="6358">
                  <a:moveTo>
                    <a:pt x="6357" y="11982"/>
                  </a:moveTo>
                  <a:lnTo>
                    <a:pt x="6357" y="11905"/>
                  </a:lnTo>
                  <a:cubicBezTo>
                    <a:pt x="6357" y="11751"/>
                    <a:pt x="6319" y="11636"/>
                    <a:pt x="6280" y="11481"/>
                  </a:cubicBezTo>
                  <a:lnTo>
                    <a:pt x="4123" y="1734"/>
                  </a:lnTo>
                  <a:cubicBezTo>
                    <a:pt x="3814" y="656"/>
                    <a:pt x="2736" y="1"/>
                    <a:pt x="1618" y="232"/>
                  </a:cubicBezTo>
                  <a:cubicBezTo>
                    <a:pt x="694" y="386"/>
                    <a:pt x="0" y="1233"/>
                    <a:pt x="0" y="2235"/>
                  </a:cubicBezTo>
                  <a:lnTo>
                    <a:pt x="0" y="2697"/>
                  </a:lnTo>
                  <a:lnTo>
                    <a:pt x="2235" y="12445"/>
                  </a:lnTo>
                  <a:cubicBezTo>
                    <a:pt x="2543" y="13485"/>
                    <a:pt x="3622" y="14140"/>
                    <a:pt x="4701" y="13947"/>
                  </a:cubicBezTo>
                  <a:cubicBezTo>
                    <a:pt x="5625" y="13754"/>
                    <a:pt x="6319" y="12945"/>
                    <a:pt x="6357" y="1198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2985050" y="4069125"/>
              <a:ext cx="328450" cy="224450"/>
            </a:xfrm>
            <a:custGeom>
              <a:rect b="b" l="l" r="r" t="t"/>
              <a:pathLst>
                <a:path extrusionOk="0" h="8978" w="13138">
                  <a:moveTo>
                    <a:pt x="12059" y="4817"/>
                  </a:moveTo>
                  <a:lnTo>
                    <a:pt x="3005" y="463"/>
                  </a:lnTo>
                  <a:cubicBezTo>
                    <a:pt x="1965" y="1"/>
                    <a:pt x="732" y="425"/>
                    <a:pt x="231" y="1426"/>
                  </a:cubicBezTo>
                  <a:cubicBezTo>
                    <a:pt x="116" y="1735"/>
                    <a:pt x="39" y="2081"/>
                    <a:pt x="0" y="2390"/>
                  </a:cubicBezTo>
                  <a:cubicBezTo>
                    <a:pt x="0" y="3160"/>
                    <a:pt x="462" y="3815"/>
                    <a:pt x="1156" y="4162"/>
                  </a:cubicBezTo>
                  <a:lnTo>
                    <a:pt x="10171" y="8477"/>
                  </a:lnTo>
                  <a:cubicBezTo>
                    <a:pt x="11173" y="8978"/>
                    <a:pt x="12406" y="8554"/>
                    <a:pt x="12868" y="7514"/>
                  </a:cubicBezTo>
                  <a:cubicBezTo>
                    <a:pt x="13061" y="7244"/>
                    <a:pt x="13138" y="6897"/>
                    <a:pt x="13138" y="6550"/>
                  </a:cubicBezTo>
                  <a:cubicBezTo>
                    <a:pt x="13138" y="5818"/>
                    <a:pt x="12714" y="5125"/>
                    <a:pt x="12059" y="481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855500" y="3550000"/>
              <a:ext cx="328450" cy="227325"/>
            </a:xfrm>
            <a:custGeom>
              <a:rect b="b" l="l" r="r" t="t"/>
              <a:pathLst>
                <a:path extrusionOk="0" h="9093" w="13138">
                  <a:moveTo>
                    <a:pt x="11982" y="4932"/>
                  </a:moveTo>
                  <a:lnTo>
                    <a:pt x="2967" y="617"/>
                  </a:lnTo>
                  <a:cubicBezTo>
                    <a:pt x="1580" y="0"/>
                    <a:pt x="0" y="1041"/>
                    <a:pt x="0" y="2543"/>
                  </a:cubicBezTo>
                  <a:cubicBezTo>
                    <a:pt x="0" y="3314"/>
                    <a:pt x="463" y="4007"/>
                    <a:pt x="1156" y="4354"/>
                  </a:cubicBezTo>
                  <a:lnTo>
                    <a:pt x="10171" y="8669"/>
                  </a:lnTo>
                  <a:cubicBezTo>
                    <a:pt x="11212" y="9092"/>
                    <a:pt x="12367" y="8669"/>
                    <a:pt x="12907" y="7706"/>
                  </a:cubicBezTo>
                  <a:cubicBezTo>
                    <a:pt x="13022" y="7397"/>
                    <a:pt x="13099" y="7089"/>
                    <a:pt x="13138" y="6742"/>
                  </a:cubicBezTo>
                  <a:cubicBezTo>
                    <a:pt x="13138" y="5972"/>
                    <a:pt x="12714" y="5240"/>
                    <a:pt x="11982" y="4932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2494800" y="3076125"/>
              <a:ext cx="257175" cy="322675"/>
            </a:xfrm>
            <a:custGeom>
              <a:rect b="b" l="l" r="r" t="t"/>
              <a:pathLst>
                <a:path extrusionOk="0" h="12907" w="10287">
                  <a:moveTo>
                    <a:pt x="6665" y="1079"/>
                  </a:moveTo>
                  <a:lnTo>
                    <a:pt x="463" y="9285"/>
                  </a:lnTo>
                  <a:cubicBezTo>
                    <a:pt x="154" y="9632"/>
                    <a:pt x="0" y="10094"/>
                    <a:pt x="39" y="10557"/>
                  </a:cubicBezTo>
                  <a:lnTo>
                    <a:pt x="39" y="10711"/>
                  </a:lnTo>
                  <a:cubicBezTo>
                    <a:pt x="39" y="11250"/>
                    <a:pt x="308" y="11789"/>
                    <a:pt x="694" y="12175"/>
                  </a:cubicBezTo>
                  <a:cubicBezTo>
                    <a:pt x="1580" y="12907"/>
                    <a:pt x="2890" y="12753"/>
                    <a:pt x="3583" y="11866"/>
                  </a:cubicBezTo>
                  <a:lnTo>
                    <a:pt x="9863" y="3622"/>
                  </a:lnTo>
                  <a:cubicBezTo>
                    <a:pt x="10133" y="3275"/>
                    <a:pt x="10287" y="2813"/>
                    <a:pt x="10287" y="2389"/>
                  </a:cubicBezTo>
                  <a:cubicBezTo>
                    <a:pt x="10287" y="1773"/>
                    <a:pt x="10017" y="1195"/>
                    <a:pt x="9555" y="771"/>
                  </a:cubicBezTo>
                  <a:cubicBezTo>
                    <a:pt x="8669" y="0"/>
                    <a:pt x="7320" y="155"/>
                    <a:pt x="6665" y="1079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2861750" y="1859650"/>
              <a:ext cx="316900" cy="261050"/>
            </a:xfrm>
            <a:custGeom>
              <a:rect b="b" l="l" r="r" t="t"/>
              <a:pathLst>
                <a:path extrusionOk="0" h="10442" w="12676">
                  <a:moveTo>
                    <a:pt x="12676" y="2235"/>
                  </a:moveTo>
                  <a:cubicBezTo>
                    <a:pt x="12676" y="1812"/>
                    <a:pt x="12522" y="1388"/>
                    <a:pt x="12291" y="1041"/>
                  </a:cubicBezTo>
                  <a:cubicBezTo>
                    <a:pt x="11559" y="155"/>
                    <a:pt x="10287" y="1"/>
                    <a:pt x="9401" y="656"/>
                  </a:cubicBezTo>
                  <a:lnTo>
                    <a:pt x="810" y="6589"/>
                  </a:lnTo>
                  <a:cubicBezTo>
                    <a:pt x="309" y="6936"/>
                    <a:pt x="1" y="7552"/>
                    <a:pt x="1" y="8207"/>
                  </a:cubicBezTo>
                  <a:cubicBezTo>
                    <a:pt x="1" y="8631"/>
                    <a:pt x="155" y="9055"/>
                    <a:pt x="425" y="9401"/>
                  </a:cubicBezTo>
                  <a:cubicBezTo>
                    <a:pt x="1118" y="10249"/>
                    <a:pt x="2351" y="10441"/>
                    <a:pt x="3314" y="9825"/>
                  </a:cubicBezTo>
                  <a:lnTo>
                    <a:pt x="11867" y="3854"/>
                  </a:lnTo>
                  <a:cubicBezTo>
                    <a:pt x="12368" y="3468"/>
                    <a:pt x="12676" y="2890"/>
                    <a:pt x="12676" y="2235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487575" y="3213850"/>
              <a:ext cx="362175" cy="118500"/>
            </a:xfrm>
            <a:custGeom>
              <a:rect b="b" l="l" r="r" t="t"/>
              <a:pathLst>
                <a:path extrusionOk="0" h="4740" w="14487">
                  <a:moveTo>
                    <a:pt x="14486" y="1927"/>
                  </a:moveTo>
                  <a:cubicBezTo>
                    <a:pt x="14371" y="810"/>
                    <a:pt x="13369" y="1"/>
                    <a:pt x="12252" y="116"/>
                  </a:cubicBezTo>
                  <a:lnTo>
                    <a:pt x="1888" y="579"/>
                  </a:lnTo>
                  <a:cubicBezTo>
                    <a:pt x="848" y="656"/>
                    <a:pt x="0" y="1503"/>
                    <a:pt x="39" y="2582"/>
                  </a:cubicBezTo>
                  <a:lnTo>
                    <a:pt x="39" y="2813"/>
                  </a:lnTo>
                  <a:cubicBezTo>
                    <a:pt x="154" y="3930"/>
                    <a:pt x="1118" y="4739"/>
                    <a:pt x="2235" y="4701"/>
                  </a:cubicBezTo>
                  <a:lnTo>
                    <a:pt x="12598" y="4162"/>
                  </a:lnTo>
                  <a:cubicBezTo>
                    <a:pt x="13639" y="4123"/>
                    <a:pt x="14448" y="3275"/>
                    <a:pt x="14486" y="2274"/>
                  </a:cubicBezTo>
                  <a:cubicBezTo>
                    <a:pt x="14486" y="2235"/>
                    <a:pt x="14486" y="2197"/>
                    <a:pt x="14486" y="2158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1743525" y="3016400"/>
              <a:ext cx="316900" cy="260075"/>
            </a:xfrm>
            <a:custGeom>
              <a:rect b="b" l="l" r="r" t="t"/>
              <a:pathLst>
                <a:path extrusionOk="0" h="10403" w="12676">
                  <a:moveTo>
                    <a:pt x="12676" y="2274"/>
                  </a:moveTo>
                  <a:cubicBezTo>
                    <a:pt x="12676" y="1850"/>
                    <a:pt x="12522" y="1426"/>
                    <a:pt x="12252" y="1080"/>
                  </a:cubicBezTo>
                  <a:cubicBezTo>
                    <a:pt x="11559" y="193"/>
                    <a:pt x="10287" y="1"/>
                    <a:pt x="9363" y="656"/>
                  </a:cubicBezTo>
                  <a:lnTo>
                    <a:pt x="848" y="6550"/>
                  </a:lnTo>
                  <a:cubicBezTo>
                    <a:pt x="309" y="6936"/>
                    <a:pt x="1" y="7552"/>
                    <a:pt x="39" y="8207"/>
                  </a:cubicBezTo>
                  <a:cubicBezTo>
                    <a:pt x="1" y="8631"/>
                    <a:pt x="155" y="9016"/>
                    <a:pt x="386" y="9401"/>
                  </a:cubicBezTo>
                  <a:cubicBezTo>
                    <a:pt x="1118" y="10249"/>
                    <a:pt x="2351" y="10403"/>
                    <a:pt x="3275" y="9825"/>
                  </a:cubicBezTo>
                  <a:lnTo>
                    <a:pt x="11828" y="3892"/>
                  </a:lnTo>
                  <a:cubicBezTo>
                    <a:pt x="12368" y="3545"/>
                    <a:pt x="12676" y="2929"/>
                    <a:pt x="12676" y="22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1774350" y="1711325"/>
              <a:ext cx="163775" cy="356400"/>
            </a:xfrm>
            <a:custGeom>
              <a:rect b="b" l="l" r="r" t="t"/>
              <a:pathLst>
                <a:path extrusionOk="0" h="14256" w="6551">
                  <a:moveTo>
                    <a:pt x="1542" y="14024"/>
                  </a:moveTo>
                  <a:cubicBezTo>
                    <a:pt x="2659" y="14256"/>
                    <a:pt x="3776" y="13601"/>
                    <a:pt x="4046" y="12522"/>
                  </a:cubicBezTo>
                  <a:lnTo>
                    <a:pt x="6512" y="2775"/>
                  </a:lnTo>
                  <a:cubicBezTo>
                    <a:pt x="6550" y="2582"/>
                    <a:pt x="6550" y="2428"/>
                    <a:pt x="6550" y="2274"/>
                  </a:cubicBezTo>
                  <a:lnTo>
                    <a:pt x="6550" y="2197"/>
                  </a:lnTo>
                  <a:cubicBezTo>
                    <a:pt x="6550" y="1234"/>
                    <a:pt x="5895" y="386"/>
                    <a:pt x="4932" y="232"/>
                  </a:cubicBezTo>
                  <a:cubicBezTo>
                    <a:pt x="3853" y="1"/>
                    <a:pt x="2736" y="656"/>
                    <a:pt x="2466" y="1735"/>
                  </a:cubicBezTo>
                  <a:lnTo>
                    <a:pt x="39" y="11559"/>
                  </a:lnTo>
                  <a:cubicBezTo>
                    <a:pt x="1" y="11713"/>
                    <a:pt x="1" y="11867"/>
                    <a:pt x="1" y="12021"/>
                  </a:cubicBezTo>
                  <a:cubicBezTo>
                    <a:pt x="1" y="12060"/>
                    <a:pt x="1" y="12098"/>
                    <a:pt x="1" y="12137"/>
                  </a:cubicBezTo>
                  <a:lnTo>
                    <a:pt x="1" y="12214"/>
                  </a:lnTo>
                  <a:cubicBezTo>
                    <a:pt x="39" y="13100"/>
                    <a:pt x="694" y="13832"/>
                    <a:pt x="1542" y="14024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481800" y="1416600"/>
              <a:ext cx="215775" cy="340025"/>
            </a:xfrm>
            <a:custGeom>
              <a:rect b="b" l="l" r="r" t="t"/>
              <a:pathLst>
                <a:path extrusionOk="0" h="13601" w="8631">
                  <a:moveTo>
                    <a:pt x="1272" y="13100"/>
                  </a:moveTo>
                  <a:cubicBezTo>
                    <a:pt x="2273" y="13601"/>
                    <a:pt x="3506" y="13138"/>
                    <a:pt x="4007" y="12137"/>
                  </a:cubicBezTo>
                  <a:lnTo>
                    <a:pt x="8437" y="3083"/>
                  </a:lnTo>
                  <a:cubicBezTo>
                    <a:pt x="8553" y="2890"/>
                    <a:pt x="8630" y="2659"/>
                    <a:pt x="8630" y="2428"/>
                  </a:cubicBezTo>
                  <a:cubicBezTo>
                    <a:pt x="8630" y="2351"/>
                    <a:pt x="8630" y="2312"/>
                    <a:pt x="8630" y="2274"/>
                  </a:cubicBezTo>
                  <a:cubicBezTo>
                    <a:pt x="8630" y="1465"/>
                    <a:pt x="8168" y="771"/>
                    <a:pt x="7436" y="463"/>
                  </a:cubicBezTo>
                  <a:cubicBezTo>
                    <a:pt x="6434" y="1"/>
                    <a:pt x="5240" y="425"/>
                    <a:pt x="4739" y="1426"/>
                  </a:cubicBezTo>
                  <a:lnTo>
                    <a:pt x="270" y="10441"/>
                  </a:lnTo>
                  <a:cubicBezTo>
                    <a:pt x="116" y="10711"/>
                    <a:pt x="39" y="10981"/>
                    <a:pt x="0" y="11289"/>
                  </a:cubicBezTo>
                  <a:cubicBezTo>
                    <a:pt x="77" y="12060"/>
                    <a:pt x="540" y="12792"/>
                    <a:pt x="1272" y="13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2716325" y="2484750"/>
              <a:ext cx="215775" cy="339050"/>
            </a:xfrm>
            <a:custGeom>
              <a:rect b="b" l="l" r="r" t="t"/>
              <a:pathLst>
                <a:path extrusionOk="0" h="13562" w="8631">
                  <a:moveTo>
                    <a:pt x="7436" y="424"/>
                  </a:moveTo>
                  <a:cubicBezTo>
                    <a:pt x="6396" y="0"/>
                    <a:pt x="5240" y="424"/>
                    <a:pt x="4701" y="1387"/>
                  </a:cubicBezTo>
                  <a:lnTo>
                    <a:pt x="270" y="10402"/>
                  </a:lnTo>
                  <a:cubicBezTo>
                    <a:pt x="116" y="10672"/>
                    <a:pt x="39" y="10980"/>
                    <a:pt x="0" y="11250"/>
                  </a:cubicBezTo>
                  <a:cubicBezTo>
                    <a:pt x="0" y="12098"/>
                    <a:pt x="501" y="12830"/>
                    <a:pt x="1272" y="13138"/>
                  </a:cubicBezTo>
                  <a:cubicBezTo>
                    <a:pt x="2312" y="13562"/>
                    <a:pt x="3468" y="13138"/>
                    <a:pt x="4007" y="12175"/>
                  </a:cubicBezTo>
                  <a:lnTo>
                    <a:pt x="8438" y="3121"/>
                  </a:lnTo>
                  <a:cubicBezTo>
                    <a:pt x="8553" y="2851"/>
                    <a:pt x="8630" y="2582"/>
                    <a:pt x="8630" y="2273"/>
                  </a:cubicBezTo>
                  <a:cubicBezTo>
                    <a:pt x="8630" y="1464"/>
                    <a:pt x="8168" y="732"/>
                    <a:pt x="7436" y="424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1938100" y="3537475"/>
              <a:ext cx="316900" cy="167625"/>
            </a:xfrm>
            <a:custGeom>
              <a:rect b="b" l="l" r="r" t="t"/>
              <a:pathLst>
                <a:path extrusionOk="0" h="6705" w="12676">
                  <a:moveTo>
                    <a:pt x="11558" y="3468"/>
                  </a:moveTo>
                  <a:lnTo>
                    <a:pt x="2042" y="155"/>
                  </a:lnTo>
                  <a:cubicBezTo>
                    <a:pt x="1657" y="0"/>
                    <a:pt x="1233" y="39"/>
                    <a:pt x="848" y="232"/>
                  </a:cubicBezTo>
                  <a:cubicBezTo>
                    <a:pt x="462" y="424"/>
                    <a:pt x="193" y="771"/>
                    <a:pt x="77" y="1195"/>
                  </a:cubicBezTo>
                  <a:cubicBezTo>
                    <a:pt x="0" y="1349"/>
                    <a:pt x="0" y="1503"/>
                    <a:pt x="0" y="1696"/>
                  </a:cubicBezTo>
                  <a:cubicBezTo>
                    <a:pt x="0" y="2389"/>
                    <a:pt x="424" y="3006"/>
                    <a:pt x="1079" y="3237"/>
                  </a:cubicBezTo>
                  <a:lnTo>
                    <a:pt x="10595" y="6550"/>
                  </a:lnTo>
                  <a:cubicBezTo>
                    <a:pt x="11019" y="6704"/>
                    <a:pt x="11442" y="6665"/>
                    <a:pt x="11828" y="6511"/>
                  </a:cubicBezTo>
                  <a:cubicBezTo>
                    <a:pt x="12174" y="6280"/>
                    <a:pt x="12444" y="5933"/>
                    <a:pt x="12598" y="5548"/>
                  </a:cubicBezTo>
                  <a:cubicBezTo>
                    <a:pt x="12598" y="5356"/>
                    <a:pt x="12637" y="5163"/>
                    <a:pt x="12637" y="5047"/>
                  </a:cubicBezTo>
                  <a:cubicBezTo>
                    <a:pt x="12675" y="4354"/>
                    <a:pt x="12251" y="3699"/>
                    <a:pt x="11558" y="3468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2132650" y="2184250"/>
              <a:ext cx="314975" cy="263925"/>
            </a:xfrm>
            <a:custGeom>
              <a:rect b="b" l="l" r="r" t="t"/>
              <a:pathLst>
                <a:path extrusionOk="0" h="10557" w="12599">
                  <a:moveTo>
                    <a:pt x="11751" y="6665"/>
                  </a:moveTo>
                  <a:lnTo>
                    <a:pt x="3314" y="617"/>
                  </a:lnTo>
                  <a:cubicBezTo>
                    <a:pt x="2389" y="0"/>
                    <a:pt x="1156" y="154"/>
                    <a:pt x="424" y="1002"/>
                  </a:cubicBezTo>
                  <a:cubicBezTo>
                    <a:pt x="154" y="1349"/>
                    <a:pt x="39" y="1772"/>
                    <a:pt x="0" y="2196"/>
                  </a:cubicBezTo>
                  <a:lnTo>
                    <a:pt x="0" y="2273"/>
                  </a:lnTo>
                  <a:cubicBezTo>
                    <a:pt x="0" y="2890"/>
                    <a:pt x="309" y="3506"/>
                    <a:pt x="848" y="3891"/>
                  </a:cubicBezTo>
                  <a:lnTo>
                    <a:pt x="9285" y="9901"/>
                  </a:lnTo>
                  <a:cubicBezTo>
                    <a:pt x="10171" y="10556"/>
                    <a:pt x="11443" y="10402"/>
                    <a:pt x="12175" y="9555"/>
                  </a:cubicBezTo>
                  <a:cubicBezTo>
                    <a:pt x="12444" y="9208"/>
                    <a:pt x="12598" y="8746"/>
                    <a:pt x="12598" y="8283"/>
                  </a:cubicBezTo>
                  <a:lnTo>
                    <a:pt x="12598" y="8245"/>
                  </a:lnTo>
                  <a:lnTo>
                    <a:pt x="12598" y="8206"/>
                  </a:lnTo>
                  <a:cubicBezTo>
                    <a:pt x="12598" y="7590"/>
                    <a:pt x="12252" y="7012"/>
                    <a:pt x="11751" y="6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3106400" y="2804525"/>
              <a:ext cx="282225" cy="312075"/>
            </a:xfrm>
            <a:custGeom>
              <a:rect b="b" l="l" r="r" t="t"/>
              <a:pathLst>
                <a:path extrusionOk="0" h="12483" w="11289">
                  <a:moveTo>
                    <a:pt x="3583" y="1233"/>
                  </a:moveTo>
                  <a:cubicBezTo>
                    <a:pt x="2235" y="0"/>
                    <a:pt x="39" y="925"/>
                    <a:pt x="0" y="2735"/>
                  </a:cubicBezTo>
                  <a:cubicBezTo>
                    <a:pt x="39" y="3313"/>
                    <a:pt x="270" y="3853"/>
                    <a:pt x="694" y="4238"/>
                  </a:cubicBezTo>
                  <a:lnTo>
                    <a:pt x="7744" y="11057"/>
                  </a:lnTo>
                  <a:cubicBezTo>
                    <a:pt x="9285" y="12483"/>
                    <a:pt x="11289" y="11057"/>
                    <a:pt x="11289" y="9477"/>
                  </a:cubicBezTo>
                  <a:cubicBezTo>
                    <a:pt x="11289" y="8938"/>
                    <a:pt x="11019" y="8399"/>
                    <a:pt x="10595" y="805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260275" y="4069125"/>
              <a:ext cx="276450" cy="314025"/>
            </a:xfrm>
            <a:custGeom>
              <a:rect b="b" l="l" r="r" t="t"/>
              <a:pathLst>
                <a:path extrusionOk="0" h="12561" w="11058">
                  <a:moveTo>
                    <a:pt x="7551" y="1388"/>
                  </a:moveTo>
                  <a:lnTo>
                    <a:pt x="655" y="8323"/>
                  </a:lnTo>
                  <a:cubicBezTo>
                    <a:pt x="270" y="8708"/>
                    <a:pt x="0" y="9247"/>
                    <a:pt x="0" y="9787"/>
                  </a:cubicBezTo>
                  <a:cubicBezTo>
                    <a:pt x="0" y="11636"/>
                    <a:pt x="2235" y="12560"/>
                    <a:pt x="3545" y="11251"/>
                  </a:cubicBezTo>
                  <a:lnTo>
                    <a:pt x="10479" y="4354"/>
                  </a:lnTo>
                  <a:cubicBezTo>
                    <a:pt x="10865" y="3969"/>
                    <a:pt x="11057" y="3468"/>
                    <a:pt x="11057" y="2967"/>
                  </a:cubicBezTo>
                  <a:cubicBezTo>
                    <a:pt x="11057" y="1349"/>
                    <a:pt x="9054" y="1"/>
                    <a:pt x="7551" y="13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1112650" y="2034000"/>
              <a:ext cx="341950" cy="211900"/>
            </a:xfrm>
            <a:custGeom>
              <a:rect b="b" l="l" r="r" t="t"/>
              <a:pathLst>
                <a:path extrusionOk="0" h="8476" w="13678">
                  <a:moveTo>
                    <a:pt x="13562" y="6896"/>
                  </a:moveTo>
                  <a:cubicBezTo>
                    <a:pt x="13601" y="6742"/>
                    <a:pt x="13639" y="6550"/>
                    <a:pt x="13639" y="6395"/>
                  </a:cubicBezTo>
                  <a:lnTo>
                    <a:pt x="13639" y="6357"/>
                  </a:lnTo>
                  <a:lnTo>
                    <a:pt x="13639" y="6357"/>
                  </a:lnTo>
                  <a:cubicBezTo>
                    <a:pt x="13678" y="6280"/>
                    <a:pt x="13678" y="6203"/>
                    <a:pt x="13639" y="6164"/>
                  </a:cubicBezTo>
                  <a:lnTo>
                    <a:pt x="13639" y="6049"/>
                  </a:lnTo>
                  <a:cubicBezTo>
                    <a:pt x="13639" y="6049"/>
                    <a:pt x="13639" y="6049"/>
                    <a:pt x="13639" y="6049"/>
                  </a:cubicBezTo>
                  <a:cubicBezTo>
                    <a:pt x="13639" y="6049"/>
                    <a:pt x="13639" y="6049"/>
                    <a:pt x="13639" y="6010"/>
                  </a:cubicBezTo>
                  <a:cubicBezTo>
                    <a:pt x="13639" y="5201"/>
                    <a:pt x="13100" y="4431"/>
                    <a:pt x="12329" y="4161"/>
                  </a:cubicBezTo>
                  <a:lnTo>
                    <a:pt x="2736" y="385"/>
                  </a:lnTo>
                  <a:cubicBezTo>
                    <a:pt x="1658" y="0"/>
                    <a:pt x="463" y="540"/>
                    <a:pt x="155" y="1657"/>
                  </a:cubicBezTo>
                  <a:cubicBezTo>
                    <a:pt x="78" y="1849"/>
                    <a:pt x="1" y="2081"/>
                    <a:pt x="1" y="2312"/>
                  </a:cubicBezTo>
                  <a:lnTo>
                    <a:pt x="1" y="2312"/>
                  </a:lnTo>
                  <a:lnTo>
                    <a:pt x="1" y="2350"/>
                  </a:lnTo>
                  <a:cubicBezTo>
                    <a:pt x="78" y="3198"/>
                    <a:pt x="617" y="3968"/>
                    <a:pt x="1388" y="4315"/>
                  </a:cubicBezTo>
                  <a:lnTo>
                    <a:pt x="10981" y="8052"/>
                  </a:lnTo>
                  <a:cubicBezTo>
                    <a:pt x="12021" y="8476"/>
                    <a:pt x="13215" y="7937"/>
                    <a:pt x="13562" y="6896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238125" y="2511725"/>
              <a:ext cx="292825" cy="286075"/>
            </a:xfrm>
            <a:custGeom>
              <a:rect b="b" l="l" r="r" t="t"/>
              <a:pathLst>
                <a:path extrusionOk="0" h="11443" w="11713">
                  <a:moveTo>
                    <a:pt x="3544" y="10710"/>
                  </a:moveTo>
                  <a:lnTo>
                    <a:pt x="11096" y="3660"/>
                  </a:lnTo>
                  <a:cubicBezTo>
                    <a:pt x="11481" y="3313"/>
                    <a:pt x="11712" y="2774"/>
                    <a:pt x="11712" y="2235"/>
                  </a:cubicBezTo>
                  <a:lnTo>
                    <a:pt x="11712" y="2196"/>
                  </a:lnTo>
                  <a:lnTo>
                    <a:pt x="11712" y="2158"/>
                  </a:lnTo>
                  <a:cubicBezTo>
                    <a:pt x="11712" y="1618"/>
                    <a:pt x="11481" y="1117"/>
                    <a:pt x="11096" y="732"/>
                  </a:cubicBezTo>
                  <a:cubicBezTo>
                    <a:pt x="10248" y="0"/>
                    <a:pt x="9015" y="0"/>
                    <a:pt x="8206" y="732"/>
                  </a:cubicBezTo>
                  <a:lnTo>
                    <a:pt x="655" y="7782"/>
                  </a:lnTo>
                  <a:cubicBezTo>
                    <a:pt x="231" y="8129"/>
                    <a:pt x="0" y="8668"/>
                    <a:pt x="0" y="9208"/>
                  </a:cubicBezTo>
                  <a:lnTo>
                    <a:pt x="0" y="9246"/>
                  </a:lnTo>
                  <a:lnTo>
                    <a:pt x="0" y="9285"/>
                  </a:lnTo>
                  <a:cubicBezTo>
                    <a:pt x="0" y="9824"/>
                    <a:pt x="231" y="10364"/>
                    <a:pt x="655" y="10710"/>
                  </a:cubicBezTo>
                  <a:cubicBezTo>
                    <a:pt x="1503" y="11442"/>
                    <a:pt x="2735" y="11442"/>
                    <a:pt x="3544" y="1071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1440125" y="2631150"/>
              <a:ext cx="347725" cy="193625"/>
            </a:xfrm>
            <a:custGeom>
              <a:rect b="b" l="l" r="r" t="t"/>
              <a:pathLst>
                <a:path extrusionOk="0" h="7745" w="13909">
                  <a:moveTo>
                    <a:pt x="13909" y="2389"/>
                  </a:moveTo>
                  <a:lnTo>
                    <a:pt x="13909" y="2350"/>
                  </a:lnTo>
                  <a:lnTo>
                    <a:pt x="13909" y="2350"/>
                  </a:lnTo>
                  <a:cubicBezTo>
                    <a:pt x="13909" y="2081"/>
                    <a:pt x="13870" y="1811"/>
                    <a:pt x="13793" y="1541"/>
                  </a:cubicBezTo>
                  <a:cubicBezTo>
                    <a:pt x="13370" y="501"/>
                    <a:pt x="12175" y="0"/>
                    <a:pt x="11135" y="347"/>
                  </a:cubicBezTo>
                  <a:lnTo>
                    <a:pt x="1388" y="3468"/>
                  </a:lnTo>
                  <a:cubicBezTo>
                    <a:pt x="540" y="3737"/>
                    <a:pt x="1" y="4508"/>
                    <a:pt x="1" y="5355"/>
                  </a:cubicBezTo>
                  <a:cubicBezTo>
                    <a:pt x="1" y="5355"/>
                    <a:pt x="1" y="5394"/>
                    <a:pt x="1" y="5394"/>
                  </a:cubicBezTo>
                  <a:cubicBezTo>
                    <a:pt x="1" y="5664"/>
                    <a:pt x="39" y="5933"/>
                    <a:pt x="116" y="6203"/>
                  </a:cubicBezTo>
                  <a:cubicBezTo>
                    <a:pt x="540" y="7205"/>
                    <a:pt x="1696" y="7744"/>
                    <a:pt x="2775" y="7397"/>
                  </a:cubicBezTo>
                  <a:lnTo>
                    <a:pt x="12522" y="4200"/>
                  </a:lnTo>
                  <a:cubicBezTo>
                    <a:pt x="13331" y="3969"/>
                    <a:pt x="13909" y="3237"/>
                    <a:pt x="13909" y="2389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2496725" y="1580350"/>
              <a:ext cx="179175" cy="350600"/>
            </a:xfrm>
            <a:custGeom>
              <a:rect b="b" l="l" r="r" t="t"/>
              <a:pathLst>
                <a:path extrusionOk="0" h="14024" w="7167">
                  <a:moveTo>
                    <a:pt x="1503" y="13716"/>
                  </a:moveTo>
                  <a:cubicBezTo>
                    <a:pt x="2582" y="14024"/>
                    <a:pt x="3699" y="13407"/>
                    <a:pt x="4046" y="12367"/>
                  </a:cubicBezTo>
                  <a:lnTo>
                    <a:pt x="7051" y="2813"/>
                  </a:lnTo>
                  <a:cubicBezTo>
                    <a:pt x="7128" y="2620"/>
                    <a:pt x="7166" y="2427"/>
                    <a:pt x="7166" y="2235"/>
                  </a:cubicBezTo>
                  <a:cubicBezTo>
                    <a:pt x="7166" y="1310"/>
                    <a:pt x="6550" y="540"/>
                    <a:pt x="5664" y="309"/>
                  </a:cubicBezTo>
                  <a:cubicBezTo>
                    <a:pt x="4585" y="0"/>
                    <a:pt x="3429" y="578"/>
                    <a:pt x="3082" y="1657"/>
                  </a:cubicBezTo>
                  <a:lnTo>
                    <a:pt x="77" y="11173"/>
                  </a:lnTo>
                  <a:cubicBezTo>
                    <a:pt x="0" y="11366"/>
                    <a:pt x="0" y="11558"/>
                    <a:pt x="0" y="11789"/>
                  </a:cubicBezTo>
                  <a:cubicBezTo>
                    <a:pt x="0" y="12675"/>
                    <a:pt x="617" y="13484"/>
                    <a:pt x="1503" y="13716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1125175" y="1478250"/>
              <a:ext cx="324625" cy="260075"/>
            </a:xfrm>
            <a:custGeom>
              <a:rect b="b" l="l" r="r" t="t"/>
              <a:pathLst>
                <a:path extrusionOk="0" h="10403" w="12985">
                  <a:moveTo>
                    <a:pt x="964" y="4161"/>
                  </a:moveTo>
                  <a:lnTo>
                    <a:pt x="9632" y="9786"/>
                  </a:lnTo>
                  <a:cubicBezTo>
                    <a:pt x="10596" y="10403"/>
                    <a:pt x="11867" y="10056"/>
                    <a:pt x="12406" y="9054"/>
                  </a:cubicBezTo>
                  <a:cubicBezTo>
                    <a:pt x="12984" y="8130"/>
                    <a:pt x="12676" y="6897"/>
                    <a:pt x="11751" y="6319"/>
                  </a:cubicBezTo>
                  <a:lnTo>
                    <a:pt x="3083" y="655"/>
                  </a:lnTo>
                  <a:cubicBezTo>
                    <a:pt x="2120" y="1"/>
                    <a:pt x="848" y="347"/>
                    <a:pt x="309" y="1349"/>
                  </a:cubicBezTo>
                  <a:cubicBezTo>
                    <a:pt x="116" y="1657"/>
                    <a:pt x="1" y="2004"/>
                    <a:pt x="1" y="2389"/>
                  </a:cubicBezTo>
                  <a:cubicBezTo>
                    <a:pt x="39" y="3083"/>
                    <a:pt x="386" y="3738"/>
                    <a:pt x="964" y="4161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2071975" y="2651375"/>
              <a:ext cx="317850" cy="267775"/>
            </a:xfrm>
            <a:custGeom>
              <a:rect b="b" l="l" r="r" t="t"/>
              <a:pathLst>
                <a:path extrusionOk="0" h="10711" w="12714">
                  <a:moveTo>
                    <a:pt x="11712" y="6242"/>
                  </a:moveTo>
                  <a:lnTo>
                    <a:pt x="3082" y="617"/>
                  </a:lnTo>
                  <a:cubicBezTo>
                    <a:pt x="2119" y="0"/>
                    <a:pt x="809" y="347"/>
                    <a:pt x="270" y="1349"/>
                  </a:cubicBezTo>
                  <a:cubicBezTo>
                    <a:pt x="77" y="1657"/>
                    <a:pt x="0" y="2004"/>
                    <a:pt x="0" y="2351"/>
                  </a:cubicBezTo>
                  <a:lnTo>
                    <a:pt x="0" y="2389"/>
                  </a:lnTo>
                  <a:lnTo>
                    <a:pt x="0" y="2428"/>
                  </a:lnTo>
                  <a:cubicBezTo>
                    <a:pt x="0" y="3121"/>
                    <a:pt x="385" y="3814"/>
                    <a:pt x="963" y="4161"/>
                  </a:cubicBezTo>
                  <a:lnTo>
                    <a:pt x="9593" y="9786"/>
                  </a:lnTo>
                  <a:cubicBezTo>
                    <a:pt x="10903" y="10711"/>
                    <a:pt x="12714" y="9709"/>
                    <a:pt x="12675" y="8091"/>
                  </a:cubicBezTo>
                  <a:lnTo>
                    <a:pt x="12675" y="8014"/>
                  </a:lnTo>
                  <a:cubicBezTo>
                    <a:pt x="12637" y="7282"/>
                    <a:pt x="12290" y="6627"/>
                    <a:pt x="11712" y="6242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2132650" y="1309700"/>
              <a:ext cx="262000" cy="316900"/>
            </a:xfrm>
            <a:custGeom>
              <a:rect b="b" l="l" r="r" t="t"/>
              <a:pathLst>
                <a:path extrusionOk="0" h="12676" w="10480">
                  <a:moveTo>
                    <a:pt x="6858" y="11751"/>
                  </a:moveTo>
                  <a:cubicBezTo>
                    <a:pt x="7205" y="12213"/>
                    <a:pt x="7706" y="12521"/>
                    <a:pt x="8245" y="12599"/>
                  </a:cubicBezTo>
                  <a:cubicBezTo>
                    <a:pt x="8746" y="12676"/>
                    <a:pt x="9285" y="12521"/>
                    <a:pt x="9709" y="12175"/>
                  </a:cubicBezTo>
                  <a:cubicBezTo>
                    <a:pt x="10171" y="11828"/>
                    <a:pt x="10480" y="11250"/>
                    <a:pt x="10480" y="10634"/>
                  </a:cubicBezTo>
                  <a:cubicBezTo>
                    <a:pt x="10480" y="10171"/>
                    <a:pt x="10325" y="9709"/>
                    <a:pt x="10056" y="9324"/>
                  </a:cubicBezTo>
                  <a:lnTo>
                    <a:pt x="3622" y="848"/>
                  </a:lnTo>
                  <a:cubicBezTo>
                    <a:pt x="3275" y="424"/>
                    <a:pt x="2774" y="155"/>
                    <a:pt x="2235" y="78"/>
                  </a:cubicBezTo>
                  <a:cubicBezTo>
                    <a:pt x="1734" y="0"/>
                    <a:pt x="1195" y="116"/>
                    <a:pt x="809" y="424"/>
                  </a:cubicBezTo>
                  <a:cubicBezTo>
                    <a:pt x="309" y="848"/>
                    <a:pt x="0" y="1426"/>
                    <a:pt x="0" y="2081"/>
                  </a:cubicBezTo>
                  <a:cubicBezTo>
                    <a:pt x="39" y="2505"/>
                    <a:pt x="193" y="2967"/>
                    <a:pt x="424" y="3314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4072450" y="3022175"/>
              <a:ext cx="157975" cy="352550"/>
            </a:xfrm>
            <a:custGeom>
              <a:rect b="b" l="l" r="r" t="t"/>
              <a:pathLst>
                <a:path extrusionOk="0" h="14102" w="6319">
                  <a:moveTo>
                    <a:pt x="4701" y="194"/>
                  </a:moveTo>
                  <a:cubicBezTo>
                    <a:pt x="3622" y="1"/>
                    <a:pt x="2543" y="656"/>
                    <a:pt x="2235" y="1696"/>
                  </a:cubicBezTo>
                  <a:lnTo>
                    <a:pt x="0" y="11443"/>
                  </a:lnTo>
                  <a:lnTo>
                    <a:pt x="0" y="11867"/>
                  </a:lnTo>
                  <a:cubicBezTo>
                    <a:pt x="0" y="12830"/>
                    <a:pt x="655" y="13678"/>
                    <a:pt x="1619" y="13870"/>
                  </a:cubicBezTo>
                  <a:cubicBezTo>
                    <a:pt x="2697" y="14102"/>
                    <a:pt x="3815" y="13408"/>
                    <a:pt x="4084" y="12329"/>
                  </a:cubicBezTo>
                  <a:lnTo>
                    <a:pt x="6280" y="2582"/>
                  </a:lnTo>
                  <a:cubicBezTo>
                    <a:pt x="6319" y="2467"/>
                    <a:pt x="6319" y="2313"/>
                    <a:pt x="6319" y="2158"/>
                  </a:cubicBezTo>
                  <a:cubicBezTo>
                    <a:pt x="6319" y="1195"/>
                    <a:pt x="5625" y="386"/>
                    <a:pt x="4701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6336825" y="1443575"/>
              <a:ext cx="328475" cy="224450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4556925" y="1446475"/>
              <a:ext cx="329425" cy="228275"/>
            </a:xfrm>
            <a:custGeom>
              <a:rect b="b" l="l" r="r" t="t"/>
              <a:pathLst>
                <a:path extrusionOk="0" h="9131" w="13177">
                  <a:moveTo>
                    <a:pt x="2967" y="8553"/>
                  </a:moveTo>
                  <a:lnTo>
                    <a:pt x="12020" y="4200"/>
                  </a:lnTo>
                  <a:cubicBezTo>
                    <a:pt x="12714" y="3891"/>
                    <a:pt x="13176" y="3159"/>
                    <a:pt x="13138" y="2389"/>
                  </a:cubicBezTo>
                  <a:cubicBezTo>
                    <a:pt x="13099" y="2042"/>
                    <a:pt x="13022" y="1695"/>
                    <a:pt x="12907" y="1426"/>
                  </a:cubicBezTo>
                  <a:cubicBezTo>
                    <a:pt x="12367" y="424"/>
                    <a:pt x="11211" y="0"/>
                    <a:pt x="10171" y="463"/>
                  </a:cubicBezTo>
                  <a:lnTo>
                    <a:pt x="1156" y="4777"/>
                  </a:lnTo>
                  <a:cubicBezTo>
                    <a:pt x="463" y="5124"/>
                    <a:pt x="0" y="5818"/>
                    <a:pt x="0" y="6627"/>
                  </a:cubicBezTo>
                  <a:cubicBezTo>
                    <a:pt x="39" y="8129"/>
                    <a:pt x="1580" y="9131"/>
                    <a:pt x="2967" y="8553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5823475" y="1788375"/>
              <a:ext cx="256225" cy="322700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6242450" y="3035675"/>
              <a:ext cx="317875" cy="269700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3816250" y="1854850"/>
              <a:ext cx="361200" cy="119450"/>
            </a:xfrm>
            <a:custGeom>
              <a:rect b="b" l="l" r="r" t="t"/>
              <a:pathLst>
                <a:path extrusionOk="0" h="4778" w="14448">
                  <a:moveTo>
                    <a:pt x="14448" y="2851"/>
                  </a:moveTo>
                  <a:lnTo>
                    <a:pt x="14448" y="2504"/>
                  </a:lnTo>
                  <a:cubicBezTo>
                    <a:pt x="14448" y="1464"/>
                    <a:pt x="13600" y="655"/>
                    <a:pt x="12599" y="617"/>
                  </a:cubicBezTo>
                  <a:lnTo>
                    <a:pt x="2235" y="77"/>
                  </a:lnTo>
                  <a:cubicBezTo>
                    <a:pt x="1118" y="0"/>
                    <a:pt x="116" y="809"/>
                    <a:pt x="0" y="1927"/>
                  </a:cubicBezTo>
                  <a:lnTo>
                    <a:pt x="0" y="2196"/>
                  </a:lnTo>
                  <a:cubicBezTo>
                    <a:pt x="0" y="3236"/>
                    <a:pt x="809" y="4123"/>
                    <a:pt x="1888" y="4161"/>
                  </a:cubicBezTo>
                  <a:lnTo>
                    <a:pt x="12252" y="4662"/>
                  </a:lnTo>
                  <a:cubicBezTo>
                    <a:pt x="13331" y="4778"/>
                    <a:pt x="14332" y="3968"/>
                    <a:pt x="14448" y="2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5072200" y="1910700"/>
              <a:ext cx="316900" cy="261050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5102075" y="3120425"/>
              <a:ext cx="164725" cy="356400"/>
            </a:xfrm>
            <a:custGeom>
              <a:rect b="b" l="l" r="r" t="t"/>
              <a:pathLst>
                <a:path extrusionOk="0" h="14256" w="6589">
                  <a:moveTo>
                    <a:pt x="4045" y="1773"/>
                  </a:moveTo>
                  <a:cubicBezTo>
                    <a:pt x="3776" y="694"/>
                    <a:pt x="2658" y="1"/>
                    <a:pt x="1580" y="270"/>
                  </a:cubicBezTo>
                  <a:cubicBezTo>
                    <a:pt x="694" y="424"/>
                    <a:pt x="39" y="1195"/>
                    <a:pt x="0" y="2081"/>
                  </a:cubicBezTo>
                  <a:lnTo>
                    <a:pt x="0" y="2197"/>
                  </a:lnTo>
                  <a:cubicBezTo>
                    <a:pt x="0" y="2351"/>
                    <a:pt x="0" y="2505"/>
                    <a:pt x="77" y="2697"/>
                  </a:cubicBezTo>
                  <a:lnTo>
                    <a:pt x="2466" y="12483"/>
                  </a:lnTo>
                  <a:cubicBezTo>
                    <a:pt x="2774" y="13562"/>
                    <a:pt x="3853" y="14255"/>
                    <a:pt x="4970" y="13986"/>
                  </a:cubicBezTo>
                  <a:cubicBezTo>
                    <a:pt x="5895" y="13832"/>
                    <a:pt x="6588" y="12984"/>
                    <a:pt x="6588" y="12021"/>
                  </a:cubicBezTo>
                  <a:cubicBezTo>
                    <a:pt x="6588" y="11867"/>
                    <a:pt x="6550" y="11674"/>
                    <a:pt x="6511" y="11520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3566800" y="3481600"/>
              <a:ext cx="214800" cy="339075"/>
            </a:xfrm>
            <a:custGeom>
              <a:rect b="b" l="l" r="r" t="t"/>
              <a:pathLst>
                <a:path extrusionOk="0" h="13563" w="8592">
                  <a:moveTo>
                    <a:pt x="3968" y="1426"/>
                  </a:moveTo>
                  <a:cubicBezTo>
                    <a:pt x="3467" y="425"/>
                    <a:pt x="2273" y="1"/>
                    <a:pt x="1233" y="463"/>
                  </a:cubicBezTo>
                  <a:cubicBezTo>
                    <a:pt x="539" y="810"/>
                    <a:pt x="39" y="1503"/>
                    <a:pt x="0" y="2274"/>
                  </a:cubicBezTo>
                  <a:cubicBezTo>
                    <a:pt x="0" y="2582"/>
                    <a:pt x="77" y="2852"/>
                    <a:pt x="231" y="3122"/>
                  </a:cubicBezTo>
                  <a:lnTo>
                    <a:pt x="4700" y="12175"/>
                  </a:lnTo>
                  <a:cubicBezTo>
                    <a:pt x="5201" y="13138"/>
                    <a:pt x="6395" y="13562"/>
                    <a:pt x="7397" y="13138"/>
                  </a:cubicBezTo>
                  <a:cubicBezTo>
                    <a:pt x="8129" y="12830"/>
                    <a:pt x="8591" y="12098"/>
                    <a:pt x="8591" y="11328"/>
                  </a:cubicBezTo>
                  <a:cubicBezTo>
                    <a:pt x="8591" y="11251"/>
                    <a:pt x="8591" y="11212"/>
                    <a:pt x="8591" y="11135"/>
                  </a:cubicBezTo>
                  <a:cubicBezTo>
                    <a:pt x="8591" y="10904"/>
                    <a:pt x="8514" y="10673"/>
                    <a:pt x="8399" y="1048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6045000" y="2364350"/>
              <a:ext cx="215775" cy="339050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5174300" y="1392525"/>
              <a:ext cx="316900" cy="166650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5460350" y="2740950"/>
              <a:ext cx="321725" cy="262950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6772175" y="2597425"/>
              <a:ext cx="282250" cy="312100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3687175" y="1308725"/>
              <a:ext cx="276450" cy="314975"/>
            </a:xfrm>
            <a:custGeom>
              <a:rect b="b" l="l" r="r" t="t"/>
              <a:pathLst>
                <a:path extrusionOk="0" h="12599" w="11058">
                  <a:moveTo>
                    <a:pt x="7514" y="11212"/>
                  </a:moveTo>
                  <a:cubicBezTo>
                    <a:pt x="9055" y="12599"/>
                    <a:pt x="11058" y="11212"/>
                    <a:pt x="11058" y="9632"/>
                  </a:cubicBezTo>
                  <a:cubicBezTo>
                    <a:pt x="11058" y="9132"/>
                    <a:pt x="10827" y="8631"/>
                    <a:pt x="10480" y="8284"/>
                  </a:cubicBezTo>
                  <a:lnTo>
                    <a:pt x="3545" y="1311"/>
                  </a:lnTo>
                  <a:cubicBezTo>
                    <a:pt x="2235" y="1"/>
                    <a:pt x="1" y="926"/>
                    <a:pt x="1" y="2775"/>
                  </a:cubicBezTo>
                  <a:cubicBezTo>
                    <a:pt x="1" y="3353"/>
                    <a:pt x="232" y="3892"/>
                    <a:pt x="656" y="4277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4305525" y="2190975"/>
              <a:ext cx="104050" cy="382400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4441350" y="2942250"/>
              <a:ext cx="340975" cy="211925"/>
            </a:xfrm>
            <a:custGeom>
              <a:rect b="b" l="l" r="r" t="t"/>
              <a:pathLst>
                <a:path extrusionOk="0" h="8477" w="13639">
                  <a:moveTo>
                    <a:pt x="2697" y="8091"/>
                  </a:moveTo>
                  <a:lnTo>
                    <a:pt x="12290" y="4277"/>
                  </a:lnTo>
                  <a:cubicBezTo>
                    <a:pt x="13099" y="4007"/>
                    <a:pt x="13638" y="3275"/>
                    <a:pt x="13600" y="2427"/>
                  </a:cubicBezTo>
                  <a:lnTo>
                    <a:pt x="13600" y="2273"/>
                  </a:lnTo>
                  <a:cubicBezTo>
                    <a:pt x="13638" y="2235"/>
                    <a:pt x="13638" y="2158"/>
                    <a:pt x="13638" y="2081"/>
                  </a:cubicBezTo>
                  <a:cubicBezTo>
                    <a:pt x="13638" y="1927"/>
                    <a:pt x="13600" y="1773"/>
                    <a:pt x="13561" y="1618"/>
                  </a:cubicBezTo>
                  <a:cubicBezTo>
                    <a:pt x="13215" y="540"/>
                    <a:pt x="12020" y="0"/>
                    <a:pt x="10980" y="424"/>
                  </a:cubicBezTo>
                  <a:lnTo>
                    <a:pt x="1387" y="4161"/>
                  </a:lnTo>
                  <a:cubicBezTo>
                    <a:pt x="578" y="4508"/>
                    <a:pt x="39" y="5278"/>
                    <a:pt x="0" y="6164"/>
                  </a:cubicBezTo>
                  <a:cubicBezTo>
                    <a:pt x="0" y="6357"/>
                    <a:pt x="39" y="6588"/>
                    <a:pt x="116" y="6819"/>
                  </a:cubicBezTo>
                  <a:cubicBezTo>
                    <a:pt x="462" y="7898"/>
                    <a:pt x="1657" y="8476"/>
                    <a:pt x="2697" y="8091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3561000" y="2391325"/>
              <a:ext cx="303425" cy="284150"/>
            </a:xfrm>
            <a:custGeom>
              <a:rect b="b" l="l" r="r" t="t"/>
              <a:pathLst>
                <a:path extrusionOk="0" h="11366" w="12137">
                  <a:moveTo>
                    <a:pt x="3777" y="732"/>
                  </a:moveTo>
                  <a:cubicBezTo>
                    <a:pt x="2929" y="0"/>
                    <a:pt x="1696" y="0"/>
                    <a:pt x="887" y="732"/>
                  </a:cubicBezTo>
                  <a:cubicBezTo>
                    <a:pt x="1" y="1503"/>
                    <a:pt x="1" y="2851"/>
                    <a:pt x="887" y="3622"/>
                  </a:cubicBezTo>
                  <a:lnTo>
                    <a:pt x="8400" y="10672"/>
                  </a:lnTo>
                  <a:cubicBezTo>
                    <a:pt x="9247" y="11366"/>
                    <a:pt x="10480" y="11366"/>
                    <a:pt x="11289" y="10672"/>
                  </a:cubicBezTo>
                  <a:cubicBezTo>
                    <a:pt x="12137" y="9863"/>
                    <a:pt x="12137" y="8553"/>
                    <a:pt x="11289" y="7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4767850" y="2364350"/>
              <a:ext cx="347725" cy="192650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6277125" y="3820650"/>
              <a:ext cx="180125" cy="350600"/>
            </a:xfrm>
            <a:custGeom>
              <a:rect b="b" l="l" r="r" t="t"/>
              <a:pathLst>
                <a:path extrusionOk="0" h="14024" w="7205">
                  <a:moveTo>
                    <a:pt x="4046" y="1618"/>
                  </a:moveTo>
                  <a:cubicBezTo>
                    <a:pt x="3699" y="578"/>
                    <a:pt x="2582" y="0"/>
                    <a:pt x="1503" y="270"/>
                  </a:cubicBezTo>
                  <a:cubicBezTo>
                    <a:pt x="617" y="501"/>
                    <a:pt x="0" y="1310"/>
                    <a:pt x="0" y="2196"/>
                  </a:cubicBezTo>
                  <a:cubicBezTo>
                    <a:pt x="0" y="2427"/>
                    <a:pt x="0" y="2620"/>
                    <a:pt x="77" y="2813"/>
                  </a:cubicBezTo>
                  <a:lnTo>
                    <a:pt x="3082" y="12329"/>
                  </a:lnTo>
                  <a:cubicBezTo>
                    <a:pt x="3429" y="13407"/>
                    <a:pt x="4585" y="14024"/>
                    <a:pt x="5702" y="13754"/>
                  </a:cubicBezTo>
                  <a:cubicBezTo>
                    <a:pt x="6550" y="13484"/>
                    <a:pt x="7166" y="12714"/>
                    <a:pt x="7205" y="11828"/>
                  </a:cubicBezTo>
                  <a:cubicBezTo>
                    <a:pt x="7166" y="11597"/>
                    <a:pt x="7128" y="11404"/>
                    <a:pt x="7089" y="112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4479875" y="3612600"/>
              <a:ext cx="317850" cy="260075"/>
            </a:xfrm>
            <a:custGeom>
              <a:rect b="b" l="l" r="r" t="t"/>
              <a:pathLst>
                <a:path extrusionOk="0" h="10403" w="12714">
                  <a:moveTo>
                    <a:pt x="9632" y="617"/>
                  </a:moveTo>
                  <a:lnTo>
                    <a:pt x="963" y="6242"/>
                  </a:lnTo>
                  <a:cubicBezTo>
                    <a:pt x="385" y="6666"/>
                    <a:pt x="39" y="7320"/>
                    <a:pt x="0" y="8052"/>
                  </a:cubicBezTo>
                  <a:cubicBezTo>
                    <a:pt x="0" y="8399"/>
                    <a:pt x="116" y="8746"/>
                    <a:pt x="308" y="9054"/>
                  </a:cubicBezTo>
                  <a:cubicBezTo>
                    <a:pt x="809" y="10094"/>
                    <a:pt x="2119" y="10403"/>
                    <a:pt x="3082" y="9786"/>
                  </a:cubicBezTo>
                  <a:lnTo>
                    <a:pt x="11751" y="4123"/>
                  </a:lnTo>
                  <a:cubicBezTo>
                    <a:pt x="12329" y="3738"/>
                    <a:pt x="12714" y="3083"/>
                    <a:pt x="12714" y="2389"/>
                  </a:cubicBezTo>
                  <a:cubicBezTo>
                    <a:pt x="12675" y="2004"/>
                    <a:pt x="12598" y="1657"/>
                    <a:pt x="12406" y="1349"/>
                  </a:cubicBezTo>
                  <a:cubicBezTo>
                    <a:pt x="11866" y="347"/>
                    <a:pt x="10595" y="1"/>
                    <a:pt x="9632" y="617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5433400" y="2190025"/>
              <a:ext cx="316900" cy="259100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5460350" y="3561550"/>
              <a:ext cx="262975" cy="316900"/>
            </a:xfrm>
            <a:custGeom>
              <a:rect b="b" l="l" r="r" t="t"/>
              <a:pathLst>
                <a:path extrusionOk="0" h="12676" w="10519">
                  <a:moveTo>
                    <a:pt x="9710" y="463"/>
                  </a:moveTo>
                  <a:cubicBezTo>
                    <a:pt x="9324" y="155"/>
                    <a:pt x="8785" y="1"/>
                    <a:pt x="8284" y="39"/>
                  </a:cubicBezTo>
                  <a:cubicBezTo>
                    <a:pt x="7706" y="155"/>
                    <a:pt x="7205" y="424"/>
                    <a:pt x="6897" y="887"/>
                  </a:cubicBezTo>
                  <a:lnTo>
                    <a:pt x="425" y="9324"/>
                  </a:lnTo>
                  <a:cubicBezTo>
                    <a:pt x="194" y="9709"/>
                    <a:pt x="39" y="10133"/>
                    <a:pt x="1" y="10595"/>
                  </a:cubicBezTo>
                  <a:cubicBezTo>
                    <a:pt x="39" y="11212"/>
                    <a:pt x="309" y="11828"/>
                    <a:pt x="810" y="12213"/>
                  </a:cubicBezTo>
                  <a:cubicBezTo>
                    <a:pt x="1195" y="12522"/>
                    <a:pt x="1735" y="12676"/>
                    <a:pt x="2235" y="12560"/>
                  </a:cubicBezTo>
                  <a:cubicBezTo>
                    <a:pt x="2775" y="12483"/>
                    <a:pt x="3276" y="12213"/>
                    <a:pt x="3622" y="11790"/>
                  </a:cubicBezTo>
                  <a:lnTo>
                    <a:pt x="10095" y="3352"/>
                  </a:lnTo>
                  <a:cubicBezTo>
                    <a:pt x="10326" y="2967"/>
                    <a:pt x="10480" y="2505"/>
                    <a:pt x="10519" y="2043"/>
                  </a:cubicBezTo>
                  <a:cubicBezTo>
                    <a:pt x="10480" y="1426"/>
                    <a:pt x="10210" y="848"/>
                    <a:pt x="9710" y="463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7026450" y="2133200"/>
              <a:ext cx="334250" cy="145450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7162275" y="3448875"/>
              <a:ext cx="215750" cy="340000"/>
            </a:xfrm>
            <a:custGeom>
              <a:rect b="b" l="l" r="r" t="t"/>
              <a:pathLst>
                <a:path extrusionOk="0" h="13600" w="8630">
                  <a:moveTo>
                    <a:pt x="8437" y="10479"/>
                  </a:moveTo>
                  <a:lnTo>
                    <a:pt x="4007" y="1464"/>
                  </a:lnTo>
                  <a:cubicBezTo>
                    <a:pt x="3506" y="424"/>
                    <a:pt x="2312" y="0"/>
                    <a:pt x="1271" y="501"/>
                  </a:cubicBezTo>
                  <a:cubicBezTo>
                    <a:pt x="539" y="809"/>
                    <a:pt x="77" y="1503"/>
                    <a:pt x="0" y="2312"/>
                  </a:cubicBezTo>
                  <a:cubicBezTo>
                    <a:pt x="39" y="2581"/>
                    <a:pt x="116" y="2890"/>
                    <a:pt x="270" y="3159"/>
                  </a:cubicBezTo>
                  <a:lnTo>
                    <a:pt x="4700" y="12174"/>
                  </a:lnTo>
                  <a:cubicBezTo>
                    <a:pt x="5201" y="13176"/>
                    <a:pt x="6395" y="13600"/>
                    <a:pt x="7436" y="13137"/>
                  </a:cubicBezTo>
                  <a:cubicBezTo>
                    <a:pt x="8168" y="12829"/>
                    <a:pt x="8630" y="12136"/>
                    <a:pt x="8630" y="11327"/>
                  </a:cubicBezTo>
                  <a:cubicBezTo>
                    <a:pt x="8630" y="11288"/>
                    <a:pt x="8630" y="11211"/>
                    <a:pt x="8630" y="11173"/>
                  </a:cubicBezTo>
                  <a:cubicBezTo>
                    <a:pt x="8630" y="10941"/>
                    <a:pt x="8553" y="10710"/>
                    <a:pt x="8437" y="10479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6" name="Google Shape;906;p32"/>
          <p:cNvPicPr preferRelativeResize="0"/>
          <p:nvPr/>
        </p:nvPicPr>
        <p:blipFill rotWithShape="1">
          <a:blip r:embed="rId5">
            <a:alphaModFix/>
          </a:blip>
          <a:srcRect b="3016" l="491" r="72179" t="2124"/>
          <a:stretch/>
        </p:blipFill>
        <p:spPr>
          <a:xfrm>
            <a:off x="171000" y="179150"/>
            <a:ext cx="853800" cy="85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" name="Google Shape;9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0600" y="0"/>
            <a:ext cx="3429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33"/>
          <p:cNvSpPr/>
          <p:nvPr/>
        </p:nvSpPr>
        <p:spPr>
          <a:xfrm>
            <a:off x="635088" y="-7825"/>
            <a:ext cx="6386875" cy="5220400"/>
          </a:xfrm>
          <a:custGeom>
            <a:rect b="b" l="l" r="r" t="t"/>
            <a:pathLst>
              <a:path extrusionOk="0" h="208816" w="255475">
                <a:moveTo>
                  <a:pt x="0" y="0"/>
                </a:moveTo>
                <a:lnTo>
                  <a:pt x="0" y="208816"/>
                </a:lnTo>
                <a:lnTo>
                  <a:pt x="214935" y="206521"/>
                </a:lnTo>
                <a:cubicBezTo>
                  <a:pt x="214935" y="206521"/>
                  <a:pt x="211814" y="140740"/>
                  <a:pt x="230997" y="103261"/>
                </a:cubicBezTo>
                <a:cubicBezTo>
                  <a:pt x="255474" y="55470"/>
                  <a:pt x="248590" y="0"/>
                  <a:pt x="248590" y="0"/>
                </a:cubicBezTo>
                <a:close/>
              </a:path>
            </a:pathLst>
          </a:custGeom>
          <a:solidFill>
            <a:srgbClr val="F5E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3"/>
          <p:cNvSpPr txBox="1"/>
          <p:nvPr>
            <p:ph type="ctrTitle"/>
          </p:nvPr>
        </p:nvSpPr>
        <p:spPr>
          <a:xfrm>
            <a:off x="1024794" y="856737"/>
            <a:ext cx="4460100" cy="12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914" name="Google Shape;914;p33"/>
          <p:cNvSpPr txBox="1"/>
          <p:nvPr>
            <p:ph idx="1" type="subTitle"/>
          </p:nvPr>
        </p:nvSpPr>
        <p:spPr>
          <a:xfrm>
            <a:off x="1024800" y="2141825"/>
            <a:ext cx="44601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projeto visa desenvolver um sistema sob medida para a </a:t>
            </a:r>
            <a:r>
              <a:rPr b="1" lang="en"/>
              <a:t>Picnic Caseiros</a:t>
            </a:r>
            <a:r>
              <a:rPr lang="en"/>
              <a:t>, uma empresa dedicada à produção e venda de bolos caseiros e outros alimentos artesanais. Nosso objetivo é otimizar a gestão de insumos, receitas, vendas e fidelização de clientes, impulsionando o crescimento sustentável e a eficiência operacional.</a:t>
            </a:r>
            <a:endParaRPr/>
          </a:p>
        </p:txBody>
      </p:sp>
      <p:cxnSp>
        <p:nvCxnSpPr>
          <p:cNvPr id="915" name="Google Shape;915;p33"/>
          <p:cNvCxnSpPr/>
          <p:nvPr/>
        </p:nvCxnSpPr>
        <p:spPr>
          <a:xfrm>
            <a:off x="1167138" y="2075475"/>
            <a:ext cx="25995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916" name="Google Shape;916;p33"/>
          <p:cNvGrpSpPr/>
          <p:nvPr/>
        </p:nvGrpSpPr>
        <p:grpSpPr>
          <a:xfrm rot="-1705845">
            <a:off x="-592077" y="-372503"/>
            <a:ext cx="2056834" cy="1605996"/>
            <a:chOff x="8827921" y="727574"/>
            <a:chExt cx="2056818" cy="1605983"/>
          </a:xfrm>
        </p:grpSpPr>
        <p:sp>
          <p:nvSpPr>
            <p:cNvPr id="917" name="Google Shape;917;p33"/>
            <p:cNvSpPr/>
            <p:nvPr/>
          </p:nvSpPr>
          <p:spPr>
            <a:xfrm>
              <a:off x="9989906" y="1438725"/>
              <a:ext cx="250485" cy="212524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9091290" y="1505508"/>
              <a:ext cx="129803" cy="280843"/>
            </a:xfrm>
            <a:custGeom>
              <a:rect b="b" l="l" r="r" t="t"/>
              <a:pathLst>
                <a:path extrusionOk="0" h="14256" w="6589">
                  <a:moveTo>
                    <a:pt x="4045" y="1773"/>
                  </a:moveTo>
                  <a:cubicBezTo>
                    <a:pt x="3776" y="694"/>
                    <a:pt x="2658" y="1"/>
                    <a:pt x="1580" y="270"/>
                  </a:cubicBezTo>
                  <a:cubicBezTo>
                    <a:pt x="694" y="424"/>
                    <a:pt x="39" y="1195"/>
                    <a:pt x="0" y="2081"/>
                  </a:cubicBezTo>
                  <a:lnTo>
                    <a:pt x="0" y="2197"/>
                  </a:lnTo>
                  <a:cubicBezTo>
                    <a:pt x="0" y="2351"/>
                    <a:pt x="0" y="2505"/>
                    <a:pt x="77" y="2697"/>
                  </a:cubicBezTo>
                  <a:lnTo>
                    <a:pt x="2466" y="12483"/>
                  </a:lnTo>
                  <a:cubicBezTo>
                    <a:pt x="2774" y="13562"/>
                    <a:pt x="3853" y="14255"/>
                    <a:pt x="4970" y="13986"/>
                  </a:cubicBezTo>
                  <a:cubicBezTo>
                    <a:pt x="5895" y="13832"/>
                    <a:pt x="6588" y="12984"/>
                    <a:pt x="6588" y="12021"/>
                  </a:cubicBezTo>
                  <a:cubicBezTo>
                    <a:pt x="6588" y="11867"/>
                    <a:pt x="6550" y="11674"/>
                    <a:pt x="6511" y="11520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9834315" y="909721"/>
              <a:ext cx="170031" cy="267171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9373611" y="1206481"/>
              <a:ext cx="253519" cy="207205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10407329" y="1093384"/>
              <a:ext cx="222413" cy="245935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8827921" y="909721"/>
              <a:ext cx="274007" cy="151808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10017230" y="2057285"/>
              <a:ext cx="141938" cy="276273"/>
            </a:xfrm>
            <a:custGeom>
              <a:rect b="b" l="l" r="r" t="t"/>
              <a:pathLst>
                <a:path extrusionOk="0" h="14024" w="7205">
                  <a:moveTo>
                    <a:pt x="4046" y="1618"/>
                  </a:moveTo>
                  <a:cubicBezTo>
                    <a:pt x="3699" y="578"/>
                    <a:pt x="2582" y="0"/>
                    <a:pt x="1503" y="270"/>
                  </a:cubicBezTo>
                  <a:cubicBezTo>
                    <a:pt x="617" y="501"/>
                    <a:pt x="0" y="1310"/>
                    <a:pt x="0" y="2196"/>
                  </a:cubicBezTo>
                  <a:cubicBezTo>
                    <a:pt x="0" y="2427"/>
                    <a:pt x="0" y="2620"/>
                    <a:pt x="77" y="2813"/>
                  </a:cubicBezTo>
                  <a:lnTo>
                    <a:pt x="3082" y="12329"/>
                  </a:lnTo>
                  <a:cubicBezTo>
                    <a:pt x="3429" y="13407"/>
                    <a:pt x="4585" y="14024"/>
                    <a:pt x="5702" y="13754"/>
                  </a:cubicBezTo>
                  <a:cubicBezTo>
                    <a:pt x="6550" y="13484"/>
                    <a:pt x="7166" y="12714"/>
                    <a:pt x="7205" y="11828"/>
                  </a:cubicBezTo>
                  <a:cubicBezTo>
                    <a:pt x="7166" y="11597"/>
                    <a:pt x="7128" y="11404"/>
                    <a:pt x="7089" y="112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9352375" y="772352"/>
              <a:ext cx="249717" cy="204171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9373611" y="1853114"/>
              <a:ext cx="207224" cy="249717"/>
            </a:xfrm>
            <a:custGeom>
              <a:rect b="b" l="l" r="r" t="t"/>
              <a:pathLst>
                <a:path extrusionOk="0" h="12676" w="10519">
                  <a:moveTo>
                    <a:pt x="9710" y="463"/>
                  </a:moveTo>
                  <a:cubicBezTo>
                    <a:pt x="9324" y="155"/>
                    <a:pt x="8785" y="1"/>
                    <a:pt x="8284" y="39"/>
                  </a:cubicBezTo>
                  <a:cubicBezTo>
                    <a:pt x="7706" y="155"/>
                    <a:pt x="7205" y="424"/>
                    <a:pt x="6897" y="887"/>
                  </a:cubicBezTo>
                  <a:lnTo>
                    <a:pt x="425" y="9324"/>
                  </a:lnTo>
                  <a:cubicBezTo>
                    <a:pt x="194" y="9709"/>
                    <a:pt x="39" y="10133"/>
                    <a:pt x="1" y="10595"/>
                  </a:cubicBezTo>
                  <a:cubicBezTo>
                    <a:pt x="39" y="11212"/>
                    <a:pt x="309" y="11828"/>
                    <a:pt x="810" y="12213"/>
                  </a:cubicBezTo>
                  <a:cubicBezTo>
                    <a:pt x="1195" y="12522"/>
                    <a:pt x="1735" y="12676"/>
                    <a:pt x="2235" y="12560"/>
                  </a:cubicBezTo>
                  <a:cubicBezTo>
                    <a:pt x="2775" y="12483"/>
                    <a:pt x="3276" y="12213"/>
                    <a:pt x="3622" y="11790"/>
                  </a:cubicBezTo>
                  <a:lnTo>
                    <a:pt x="10095" y="3352"/>
                  </a:lnTo>
                  <a:cubicBezTo>
                    <a:pt x="10326" y="2967"/>
                    <a:pt x="10480" y="2505"/>
                    <a:pt x="10519" y="2043"/>
                  </a:cubicBezTo>
                  <a:cubicBezTo>
                    <a:pt x="10480" y="1426"/>
                    <a:pt x="10210" y="848"/>
                    <a:pt x="9710" y="463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10607698" y="727574"/>
              <a:ext cx="263389" cy="114615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10714728" y="1764326"/>
              <a:ext cx="170011" cy="267920"/>
            </a:xfrm>
            <a:custGeom>
              <a:rect b="b" l="l" r="r" t="t"/>
              <a:pathLst>
                <a:path extrusionOk="0" h="13600" w="8630">
                  <a:moveTo>
                    <a:pt x="8437" y="10479"/>
                  </a:moveTo>
                  <a:lnTo>
                    <a:pt x="4007" y="1464"/>
                  </a:lnTo>
                  <a:cubicBezTo>
                    <a:pt x="3506" y="424"/>
                    <a:pt x="2312" y="0"/>
                    <a:pt x="1271" y="501"/>
                  </a:cubicBezTo>
                  <a:cubicBezTo>
                    <a:pt x="539" y="809"/>
                    <a:pt x="77" y="1503"/>
                    <a:pt x="0" y="2312"/>
                  </a:cubicBezTo>
                  <a:cubicBezTo>
                    <a:pt x="39" y="2581"/>
                    <a:pt x="116" y="2890"/>
                    <a:pt x="270" y="3159"/>
                  </a:cubicBezTo>
                  <a:lnTo>
                    <a:pt x="4700" y="12174"/>
                  </a:lnTo>
                  <a:cubicBezTo>
                    <a:pt x="5201" y="13176"/>
                    <a:pt x="6395" y="13600"/>
                    <a:pt x="7436" y="13137"/>
                  </a:cubicBezTo>
                  <a:cubicBezTo>
                    <a:pt x="8168" y="12829"/>
                    <a:pt x="8630" y="12136"/>
                    <a:pt x="8630" y="11327"/>
                  </a:cubicBezTo>
                  <a:cubicBezTo>
                    <a:pt x="8630" y="11288"/>
                    <a:pt x="8630" y="11211"/>
                    <a:pt x="8630" y="11173"/>
                  </a:cubicBezTo>
                  <a:cubicBezTo>
                    <a:pt x="8630" y="10941"/>
                    <a:pt x="8553" y="10710"/>
                    <a:pt x="8437" y="10479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33"/>
          <p:cNvGrpSpPr/>
          <p:nvPr/>
        </p:nvGrpSpPr>
        <p:grpSpPr>
          <a:xfrm>
            <a:off x="1765255" y="-765283"/>
            <a:ext cx="2056818" cy="1605983"/>
            <a:chOff x="8827921" y="727574"/>
            <a:chExt cx="2056818" cy="1605983"/>
          </a:xfrm>
        </p:grpSpPr>
        <p:sp>
          <p:nvSpPr>
            <p:cNvPr id="929" name="Google Shape;929;p33"/>
            <p:cNvSpPr/>
            <p:nvPr/>
          </p:nvSpPr>
          <p:spPr>
            <a:xfrm>
              <a:off x="9989906" y="1438725"/>
              <a:ext cx="250485" cy="212524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9091290" y="1505508"/>
              <a:ext cx="129803" cy="280843"/>
            </a:xfrm>
            <a:custGeom>
              <a:rect b="b" l="l" r="r" t="t"/>
              <a:pathLst>
                <a:path extrusionOk="0" h="14256" w="6589">
                  <a:moveTo>
                    <a:pt x="4045" y="1773"/>
                  </a:moveTo>
                  <a:cubicBezTo>
                    <a:pt x="3776" y="694"/>
                    <a:pt x="2658" y="1"/>
                    <a:pt x="1580" y="270"/>
                  </a:cubicBezTo>
                  <a:cubicBezTo>
                    <a:pt x="694" y="424"/>
                    <a:pt x="39" y="1195"/>
                    <a:pt x="0" y="2081"/>
                  </a:cubicBezTo>
                  <a:lnTo>
                    <a:pt x="0" y="2197"/>
                  </a:lnTo>
                  <a:cubicBezTo>
                    <a:pt x="0" y="2351"/>
                    <a:pt x="0" y="2505"/>
                    <a:pt x="77" y="2697"/>
                  </a:cubicBezTo>
                  <a:lnTo>
                    <a:pt x="2466" y="12483"/>
                  </a:lnTo>
                  <a:cubicBezTo>
                    <a:pt x="2774" y="13562"/>
                    <a:pt x="3853" y="14255"/>
                    <a:pt x="4970" y="13986"/>
                  </a:cubicBezTo>
                  <a:cubicBezTo>
                    <a:pt x="5895" y="13832"/>
                    <a:pt x="6588" y="12984"/>
                    <a:pt x="6588" y="12021"/>
                  </a:cubicBezTo>
                  <a:cubicBezTo>
                    <a:pt x="6588" y="11867"/>
                    <a:pt x="6550" y="11674"/>
                    <a:pt x="6511" y="11520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9834315" y="909721"/>
              <a:ext cx="170031" cy="267171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9373611" y="1206481"/>
              <a:ext cx="253519" cy="207205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10407329" y="1093384"/>
              <a:ext cx="222413" cy="245935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8827921" y="909721"/>
              <a:ext cx="274007" cy="151808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10017230" y="2057285"/>
              <a:ext cx="141938" cy="276273"/>
            </a:xfrm>
            <a:custGeom>
              <a:rect b="b" l="l" r="r" t="t"/>
              <a:pathLst>
                <a:path extrusionOk="0" h="14024" w="7205">
                  <a:moveTo>
                    <a:pt x="4046" y="1618"/>
                  </a:moveTo>
                  <a:cubicBezTo>
                    <a:pt x="3699" y="578"/>
                    <a:pt x="2582" y="0"/>
                    <a:pt x="1503" y="270"/>
                  </a:cubicBezTo>
                  <a:cubicBezTo>
                    <a:pt x="617" y="501"/>
                    <a:pt x="0" y="1310"/>
                    <a:pt x="0" y="2196"/>
                  </a:cubicBezTo>
                  <a:cubicBezTo>
                    <a:pt x="0" y="2427"/>
                    <a:pt x="0" y="2620"/>
                    <a:pt x="77" y="2813"/>
                  </a:cubicBezTo>
                  <a:lnTo>
                    <a:pt x="3082" y="12329"/>
                  </a:lnTo>
                  <a:cubicBezTo>
                    <a:pt x="3429" y="13407"/>
                    <a:pt x="4585" y="14024"/>
                    <a:pt x="5702" y="13754"/>
                  </a:cubicBezTo>
                  <a:cubicBezTo>
                    <a:pt x="6550" y="13484"/>
                    <a:pt x="7166" y="12714"/>
                    <a:pt x="7205" y="11828"/>
                  </a:cubicBezTo>
                  <a:cubicBezTo>
                    <a:pt x="7166" y="11597"/>
                    <a:pt x="7128" y="11404"/>
                    <a:pt x="7089" y="112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9352375" y="772352"/>
              <a:ext cx="249717" cy="204171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9373611" y="1853114"/>
              <a:ext cx="207224" cy="249717"/>
            </a:xfrm>
            <a:custGeom>
              <a:rect b="b" l="l" r="r" t="t"/>
              <a:pathLst>
                <a:path extrusionOk="0" h="12676" w="10519">
                  <a:moveTo>
                    <a:pt x="9710" y="463"/>
                  </a:moveTo>
                  <a:cubicBezTo>
                    <a:pt x="9324" y="155"/>
                    <a:pt x="8785" y="1"/>
                    <a:pt x="8284" y="39"/>
                  </a:cubicBezTo>
                  <a:cubicBezTo>
                    <a:pt x="7706" y="155"/>
                    <a:pt x="7205" y="424"/>
                    <a:pt x="6897" y="887"/>
                  </a:cubicBezTo>
                  <a:lnTo>
                    <a:pt x="425" y="9324"/>
                  </a:lnTo>
                  <a:cubicBezTo>
                    <a:pt x="194" y="9709"/>
                    <a:pt x="39" y="10133"/>
                    <a:pt x="1" y="10595"/>
                  </a:cubicBezTo>
                  <a:cubicBezTo>
                    <a:pt x="39" y="11212"/>
                    <a:pt x="309" y="11828"/>
                    <a:pt x="810" y="12213"/>
                  </a:cubicBezTo>
                  <a:cubicBezTo>
                    <a:pt x="1195" y="12522"/>
                    <a:pt x="1735" y="12676"/>
                    <a:pt x="2235" y="12560"/>
                  </a:cubicBezTo>
                  <a:cubicBezTo>
                    <a:pt x="2775" y="12483"/>
                    <a:pt x="3276" y="12213"/>
                    <a:pt x="3622" y="11790"/>
                  </a:cubicBezTo>
                  <a:lnTo>
                    <a:pt x="10095" y="3352"/>
                  </a:lnTo>
                  <a:cubicBezTo>
                    <a:pt x="10326" y="2967"/>
                    <a:pt x="10480" y="2505"/>
                    <a:pt x="10519" y="2043"/>
                  </a:cubicBezTo>
                  <a:cubicBezTo>
                    <a:pt x="10480" y="1426"/>
                    <a:pt x="10210" y="848"/>
                    <a:pt x="9710" y="463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10607698" y="727574"/>
              <a:ext cx="263389" cy="114615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10714728" y="1764326"/>
              <a:ext cx="170011" cy="267920"/>
            </a:xfrm>
            <a:custGeom>
              <a:rect b="b" l="l" r="r" t="t"/>
              <a:pathLst>
                <a:path extrusionOk="0" h="13600" w="8630">
                  <a:moveTo>
                    <a:pt x="8437" y="10479"/>
                  </a:moveTo>
                  <a:lnTo>
                    <a:pt x="4007" y="1464"/>
                  </a:lnTo>
                  <a:cubicBezTo>
                    <a:pt x="3506" y="424"/>
                    <a:pt x="2312" y="0"/>
                    <a:pt x="1271" y="501"/>
                  </a:cubicBezTo>
                  <a:cubicBezTo>
                    <a:pt x="539" y="809"/>
                    <a:pt x="77" y="1503"/>
                    <a:pt x="0" y="2312"/>
                  </a:cubicBezTo>
                  <a:cubicBezTo>
                    <a:pt x="39" y="2581"/>
                    <a:pt x="116" y="2890"/>
                    <a:pt x="270" y="3159"/>
                  </a:cubicBezTo>
                  <a:lnTo>
                    <a:pt x="4700" y="12174"/>
                  </a:lnTo>
                  <a:cubicBezTo>
                    <a:pt x="5201" y="13176"/>
                    <a:pt x="6395" y="13600"/>
                    <a:pt x="7436" y="13137"/>
                  </a:cubicBezTo>
                  <a:cubicBezTo>
                    <a:pt x="8168" y="12829"/>
                    <a:pt x="8630" y="12136"/>
                    <a:pt x="8630" y="11327"/>
                  </a:cubicBezTo>
                  <a:cubicBezTo>
                    <a:pt x="8630" y="11288"/>
                    <a:pt x="8630" y="11211"/>
                    <a:pt x="8630" y="11173"/>
                  </a:cubicBezTo>
                  <a:cubicBezTo>
                    <a:pt x="8630" y="10941"/>
                    <a:pt x="8553" y="10710"/>
                    <a:pt x="8437" y="10479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40" name="Google Shape;940;p33"/>
          <p:cNvPicPr preferRelativeResize="0"/>
          <p:nvPr/>
        </p:nvPicPr>
        <p:blipFill rotWithShape="1">
          <a:blip r:embed="rId4">
            <a:alphaModFix/>
          </a:blip>
          <a:srcRect b="3016" l="491" r="72179" t="2124"/>
          <a:stretch/>
        </p:blipFill>
        <p:spPr>
          <a:xfrm>
            <a:off x="171000" y="179150"/>
            <a:ext cx="853800" cy="85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4"/>
          <p:cNvSpPr/>
          <p:nvPr/>
        </p:nvSpPr>
        <p:spPr>
          <a:xfrm>
            <a:off x="1207125" y="1383097"/>
            <a:ext cx="6729740" cy="3317894"/>
          </a:xfrm>
          <a:custGeom>
            <a:rect b="b" l="l" r="r" t="t"/>
            <a:pathLst>
              <a:path extrusionOk="0" h="68811" w="147066">
                <a:moveTo>
                  <a:pt x="31832" y="0"/>
                </a:moveTo>
                <a:cubicBezTo>
                  <a:pt x="26616" y="0"/>
                  <a:pt x="21395" y="803"/>
                  <a:pt x="16139" y="3089"/>
                </a:cubicBezTo>
                <a:cubicBezTo>
                  <a:pt x="15759" y="3258"/>
                  <a:pt x="15378" y="3427"/>
                  <a:pt x="14998" y="3617"/>
                </a:cubicBezTo>
                <a:cubicBezTo>
                  <a:pt x="10245" y="5920"/>
                  <a:pt x="5936" y="9616"/>
                  <a:pt x="4267" y="14602"/>
                </a:cubicBezTo>
                <a:cubicBezTo>
                  <a:pt x="2239" y="20643"/>
                  <a:pt x="4901" y="26980"/>
                  <a:pt x="4330" y="33149"/>
                </a:cubicBezTo>
                <a:cubicBezTo>
                  <a:pt x="3739" y="39718"/>
                  <a:pt x="0" y="45865"/>
                  <a:pt x="1563" y="52604"/>
                </a:cubicBezTo>
                <a:cubicBezTo>
                  <a:pt x="2936" y="58561"/>
                  <a:pt x="7858" y="62553"/>
                  <a:pt x="13477" y="64433"/>
                </a:cubicBezTo>
                <a:cubicBezTo>
                  <a:pt x="19408" y="66435"/>
                  <a:pt x="25611" y="67086"/>
                  <a:pt x="31875" y="67086"/>
                </a:cubicBezTo>
                <a:cubicBezTo>
                  <a:pt x="39690" y="67086"/>
                  <a:pt x="47599" y="66073"/>
                  <a:pt x="55197" y="65405"/>
                </a:cubicBezTo>
                <a:cubicBezTo>
                  <a:pt x="61206" y="64894"/>
                  <a:pt x="67266" y="64344"/>
                  <a:pt x="73313" y="64344"/>
                </a:cubicBezTo>
                <a:cubicBezTo>
                  <a:pt x="76024" y="64344"/>
                  <a:pt x="78733" y="64454"/>
                  <a:pt x="81433" y="64729"/>
                </a:cubicBezTo>
                <a:cubicBezTo>
                  <a:pt x="90770" y="65658"/>
                  <a:pt x="99726" y="68404"/>
                  <a:pt x="109169" y="68785"/>
                </a:cubicBezTo>
                <a:cubicBezTo>
                  <a:pt x="109582" y="68802"/>
                  <a:pt x="110009" y="68811"/>
                  <a:pt x="110448" y="68811"/>
                </a:cubicBezTo>
                <a:cubicBezTo>
                  <a:pt x="122746" y="68811"/>
                  <a:pt x="144518" y="61948"/>
                  <a:pt x="146537" y="47956"/>
                </a:cubicBezTo>
                <a:cubicBezTo>
                  <a:pt x="147065" y="44387"/>
                  <a:pt x="145629" y="40880"/>
                  <a:pt x="145016" y="37310"/>
                </a:cubicBezTo>
                <a:cubicBezTo>
                  <a:pt x="144319" y="33212"/>
                  <a:pt x="144763" y="28987"/>
                  <a:pt x="144150" y="24868"/>
                </a:cubicBezTo>
                <a:cubicBezTo>
                  <a:pt x="142291" y="12194"/>
                  <a:pt x="132469" y="5159"/>
                  <a:pt x="120238" y="3512"/>
                </a:cubicBezTo>
                <a:cubicBezTo>
                  <a:pt x="117655" y="3159"/>
                  <a:pt x="115056" y="3026"/>
                  <a:pt x="112449" y="3026"/>
                </a:cubicBezTo>
                <a:cubicBezTo>
                  <a:pt x="107870" y="3026"/>
                  <a:pt x="103268" y="3436"/>
                  <a:pt x="98691" y="3786"/>
                </a:cubicBezTo>
                <a:cubicBezTo>
                  <a:pt x="91523" y="4331"/>
                  <a:pt x="84328" y="4692"/>
                  <a:pt x="77135" y="4692"/>
                </a:cubicBezTo>
                <a:cubicBezTo>
                  <a:pt x="73179" y="4692"/>
                  <a:pt x="69223" y="4583"/>
                  <a:pt x="65273" y="4335"/>
                </a:cubicBezTo>
                <a:cubicBezTo>
                  <a:pt x="53958" y="3617"/>
                  <a:pt x="42906" y="0"/>
                  <a:pt x="318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4"/>
          <p:cNvSpPr txBox="1"/>
          <p:nvPr>
            <p:ph type="title"/>
          </p:nvPr>
        </p:nvSpPr>
        <p:spPr>
          <a:xfrm>
            <a:off x="1480325" y="353650"/>
            <a:ext cx="61833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do Problema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947" name="Google Shape;947;p34"/>
          <p:cNvSpPr txBox="1"/>
          <p:nvPr>
            <p:ph idx="2" type="body"/>
          </p:nvPr>
        </p:nvSpPr>
        <p:spPr>
          <a:xfrm>
            <a:off x="1760850" y="1901300"/>
            <a:ext cx="5622300" cy="22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Picnic Caseiros</a:t>
            </a:r>
            <a:r>
              <a:rPr lang="en"/>
              <a:t> enfrenta desafios na </a:t>
            </a:r>
            <a:r>
              <a:rPr b="1" lang="en"/>
              <a:t>gestão eficiente de insumos</a:t>
            </a:r>
            <a:r>
              <a:rPr lang="en"/>
              <a:t>, </a:t>
            </a:r>
            <a:r>
              <a:rPr b="1" lang="en"/>
              <a:t>controle de custos</a:t>
            </a:r>
            <a:r>
              <a:rPr lang="en"/>
              <a:t>, </a:t>
            </a:r>
            <a:r>
              <a:rPr b="1" lang="en"/>
              <a:t>precificação adequada</a:t>
            </a:r>
            <a:r>
              <a:rPr lang="en"/>
              <a:t> de produtos e na implementação de </a:t>
            </a:r>
            <a:r>
              <a:rPr b="1" lang="en"/>
              <a:t>estratégias eficazes</a:t>
            </a:r>
            <a:r>
              <a:rPr lang="en"/>
              <a:t> de fidelização de clientes. Essas dificuldades limitam o potencial de crescimento da empresa e afetam a sustentabilidade do negócio.</a:t>
            </a:r>
            <a:endParaRPr/>
          </a:p>
        </p:txBody>
      </p:sp>
      <p:pic>
        <p:nvPicPr>
          <p:cNvPr id="948" name="Google Shape;948;p34"/>
          <p:cNvPicPr preferRelativeResize="0"/>
          <p:nvPr/>
        </p:nvPicPr>
        <p:blipFill rotWithShape="1">
          <a:blip r:embed="rId3">
            <a:alphaModFix/>
          </a:blip>
          <a:srcRect b="3016" l="491" r="72179" t="2124"/>
          <a:stretch/>
        </p:blipFill>
        <p:spPr>
          <a:xfrm>
            <a:off x="171000" y="179150"/>
            <a:ext cx="853800" cy="85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5"/>
          <p:cNvSpPr/>
          <p:nvPr/>
        </p:nvSpPr>
        <p:spPr>
          <a:xfrm>
            <a:off x="1207125" y="1383097"/>
            <a:ext cx="6729740" cy="3317894"/>
          </a:xfrm>
          <a:custGeom>
            <a:rect b="b" l="l" r="r" t="t"/>
            <a:pathLst>
              <a:path extrusionOk="0" h="68811" w="147066">
                <a:moveTo>
                  <a:pt x="31832" y="0"/>
                </a:moveTo>
                <a:cubicBezTo>
                  <a:pt x="26616" y="0"/>
                  <a:pt x="21395" y="803"/>
                  <a:pt x="16139" y="3089"/>
                </a:cubicBezTo>
                <a:cubicBezTo>
                  <a:pt x="15759" y="3258"/>
                  <a:pt x="15378" y="3427"/>
                  <a:pt x="14998" y="3617"/>
                </a:cubicBezTo>
                <a:cubicBezTo>
                  <a:pt x="10245" y="5920"/>
                  <a:pt x="5936" y="9616"/>
                  <a:pt x="4267" y="14602"/>
                </a:cubicBezTo>
                <a:cubicBezTo>
                  <a:pt x="2239" y="20643"/>
                  <a:pt x="4901" y="26980"/>
                  <a:pt x="4330" y="33149"/>
                </a:cubicBezTo>
                <a:cubicBezTo>
                  <a:pt x="3739" y="39718"/>
                  <a:pt x="0" y="45865"/>
                  <a:pt x="1563" y="52604"/>
                </a:cubicBezTo>
                <a:cubicBezTo>
                  <a:pt x="2936" y="58561"/>
                  <a:pt x="7858" y="62553"/>
                  <a:pt x="13477" y="64433"/>
                </a:cubicBezTo>
                <a:cubicBezTo>
                  <a:pt x="19408" y="66435"/>
                  <a:pt x="25611" y="67086"/>
                  <a:pt x="31875" y="67086"/>
                </a:cubicBezTo>
                <a:cubicBezTo>
                  <a:pt x="39690" y="67086"/>
                  <a:pt x="47599" y="66073"/>
                  <a:pt x="55197" y="65405"/>
                </a:cubicBezTo>
                <a:cubicBezTo>
                  <a:pt x="61206" y="64894"/>
                  <a:pt x="67266" y="64344"/>
                  <a:pt x="73313" y="64344"/>
                </a:cubicBezTo>
                <a:cubicBezTo>
                  <a:pt x="76024" y="64344"/>
                  <a:pt x="78733" y="64454"/>
                  <a:pt x="81433" y="64729"/>
                </a:cubicBezTo>
                <a:cubicBezTo>
                  <a:pt x="90770" y="65658"/>
                  <a:pt x="99726" y="68404"/>
                  <a:pt x="109169" y="68785"/>
                </a:cubicBezTo>
                <a:cubicBezTo>
                  <a:pt x="109582" y="68802"/>
                  <a:pt x="110009" y="68811"/>
                  <a:pt x="110448" y="68811"/>
                </a:cubicBezTo>
                <a:cubicBezTo>
                  <a:pt x="122746" y="68811"/>
                  <a:pt x="144518" y="61948"/>
                  <a:pt x="146537" y="47956"/>
                </a:cubicBezTo>
                <a:cubicBezTo>
                  <a:pt x="147065" y="44387"/>
                  <a:pt x="145629" y="40880"/>
                  <a:pt x="145016" y="37310"/>
                </a:cubicBezTo>
                <a:cubicBezTo>
                  <a:pt x="144319" y="33212"/>
                  <a:pt x="144763" y="28987"/>
                  <a:pt x="144150" y="24868"/>
                </a:cubicBezTo>
                <a:cubicBezTo>
                  <a:pt x="142291" y="12194"/>
                  <a:pt x="132469" y="5159"/>
                  <a:pt x="120238" y="3512"/>
                </a:cubicBezTo>
                <a:cubicBezTo>
                  <a:pt x="117655" y="3159"/>
                  <a:pt x="115056" y="3026"/>
                  <a:pt x="112449" y="3026"/>
                </a:cubicBezTo>
                <a:cubicBezTo>
                  <a:pt x="107870" y="3026"/>
                  <a:pt x="103268" y="3436"/>
                  <a:pt x="98691" y="3786"/>
                </a:cubicBezTo>
                <a:cubicBezTo>
                  <a:pt x="91523" y="4331"/>
                  <a:pt x="84328" y="4692"/>
                  <a:pt x="77135" y="4692"/>
                </a:cubicBezTo>
                <a:cubicBezTo>
                  <a:pt x="73179" y="4692"/>
                  <a:pt x="69223" y="4583"/>
                  <a:pt x="65273" y="4335"/>
                </a:cubicBezTo>
                <a:cubicBezTo>
                  <a:pt x="53958" y="3617"/>
                  <a:pt x="42906" y="0"/>
                  <a:pt x="318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5"/>
          <p:cNvSpPr txBox="1"/>
          <p:nvPr>
            <p:ph type="title"/>
          </p:nvPr>
        </p:nvSpPr>
        <p:spPr>
          <a:xfrm>
            <a:off x="1480325" y="353650"/>
            <a:ext cx="61833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955" name="Google Shape;955;p35"/>
          <p:cNvSpPr txBox="1"/>
          <p:nvPr>
            <p:ph idx="2" type="body"/>
          </p:nvPr>
        </p:nvSpPr>
        <p:spPr>
          <a:xfrm>
            <a:off x="1760850" y="1901300"/>
            <a:ext cx="5622300" cy="22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Propomos um </a:t>
            </a:r>
            <a:r>
              <a:rPr b="1" lang="en"/>
              <a:t>sistema integrado</a:t>
            </a:r>
            <a:r>
              <a:rPr lang="en"/>
              <a:t> que oferece soluções para </a:t>
            </a:r>
            <a:r>
              <a:rPr b="1" lang="en"/>
              <a:t>cadastro </a:t>
            </a:r>
            <a:r>
              <a:rPr lang="en"/>
              <a:t>e </a:t>
            </a:r>
            <a:r>
              <a:rPr b="1" lang="en"/>
              <a:t>gestão </a:t>
            </a:r>
            <a:r>
              <a:rPr lang="en"/>
              <a:t>de insumos e custos, cadastro de </a:t>
            </a:r>
            <a:r>
              <a:rPr b="1" lang="en"/>
              <a:t>receitas</a:t>
            </a:r>
            <a:r>
              <a:rPr lang="en"/>
              <a:t>, </a:t>
            </a:r>
            <a:r>
              <a:rPr b="1" lang="en"/>
              <a:t>precificação </a:t>
            </a:r>
            <a:r>
              <a:rPr lang="en"/>
              <a:t>inteligente, fidelização de clientes através de um </a:t>
            </a:r>
            <a:r>
              <a:rPr b="1" lang="en"/>
              <a:t>sistema de recompensas</a:t>
            </a:r>
            <a:r>
              <a:rPr lang="en"/>
              <a:t>, e geração de </a:t>
            </a:r>
            <a:r>
              <a:rPr b="1" lang="en"/>
              <a:t>relatórios </a:t>
            </a:r>
            <a:r>
              <a:rPr lang="en"/>
              <a:t>detalhados para suporte à tomada de decisão.</a:t>
            </a:r>
            <a:endParaRPr/>
          </a:p>
        </p:txBody>
      </p:sp>
      <p:pic>
        <p:nvPicPr>
          <p:cNvPr id="956" name="Google Shape;956;p35"/>
          <p:cNvPicPr preferRelativeResize="0"/>
          <p:nvPr/>
        </p:nvPicPr>
        <p:blipFill rotWithShape="1">
          <a:blip r:embed="rId3">
            <a:alphaModFix/>
          </a:blip>
          <a:srcRect b="3016" l="491" r="72179" t="2124"/>
          <a:stretch/>
        </p:blipFill>
        <p:spPr>
          <a:xfrm>
            <a:off x="171000" y="179150"/>
            <a:ext cx="853800" cy="85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6"/>
          <p:cNvSpPr txBox="1"/>
          <p:nvPr>
            <p:ph idx="1" type="subTitle"/>
          </p:nvPr>
        </p:nvSpPr>
        <p:spPr>
          <a:xfrm flipH="1">
            <a:off x="5001900" y="2687436"/>
            <a:ext cx="34221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</a:t>
            </a:r>
            <a:r>
              <a:rPr b="1" lang="en" sz="1400"/>
              <a:t>Picnic Caseiros</a:t>
            </a:r>
            <a:r>
              <a:rPr lang="en" sz="1400"/>
              <a:t>, liderada pela Bárbara, é uma empresa que valoriza a qualidade e a tradição dos alimentos caseiros. Com foco em bolos e doces artesanais, a empresa se destaca por sua atenção aos detalhes e compromisso com a satisfação do cliente. Nossa parceria busca ampliar essas qualidades através da tecnologia.</a:t>
            </a:r>
            <a:endParaRPr sz="1400"/>
          </a:p>
        </p:txBody>
      </p:sp>
      <p:sp>
        <p:nvSpPr>
          <p:cNvPr id="962" name="Google Shape;962;p36"/>
          <p:cNvSpPr txBox="1"/>
          <p:nvPr>
            <p:ph type="title"/>
          </p:nvPr>
        </p:nvSpPr>
        <p:spPr>
          <a:xfrm>
            <a:off x="5200850" y="1165575"/>
            <a:ext cx="3223200" cy="15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Prazer, Bárbara</a:t>
            </a:r>
            <a:endParaRPr sz="5000"/>
          </a:p>
        </p:txBody>
      </p:sp>
      <p:pic>
        <p:nvPicPr>
          <p:cNvPr id="963" name="Google Shape;963;p36"/>
          <p:cNvPicPr preferRelativeResize="0"/>
          <p:nvPr/>
        </p:nvPicPr>
        <p:blipFill rotWithShape="1">
          <a:blip r:embed="rId3">
            <a:alphaModFix/>
          </a:blip>
          <a:srcRect b="0" l="17396" r="17396" t="0"/>
          <a:stretch/>
        </p:blipFill>
        <p:spPr>
          <a:xfrm>
            <a:off x="486100" y="417300"/>
            <a:ext cx="4210200" cy="43089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964" name="Google Shape;964;p36"/>
          <p:cNvCxnSpPr/>
          <p:nvPr/>
        </p:nvCxnSpPr>
        <p:spPr>
          <a:xfrm>
            <a:off x="5765475" y="2588063"/>
            <a:ext cx="25995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965" name="Google Shape;965;p36"/>
          <p:cNvPicPr preferRelativeResize="0"/>
          <p:nvPr/>
        </p:nvPicPr>
        <p:blipFill rotWithShape="1">
          <a:blip r:embed="rId4">
            <a:alphaModFix/>
          </a:blip>
          <a:srcRect b="0" l="1143" r="1143" t="0"/>
          <a:stretch/>
        </p:blipFill>
        <p:spPr>
          <a:xfrm>
            <a:off x="486100" y="417300"/>
            <a:ext cx="4210200" cy="4308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66" name="Google Shape;966;p36"/>
          <p:cNvPicPr preferRelativeResize="0"/>
          <p:nvPr/>
        </p:nvPicPr>
        <p:blipFill rotWithShape="1">
          <a:blip r:embed="rId5">
            <a:alphaModFix/>
          </a:blip>
          <a:srcRect b="3016" l="491" r="72179" t="2124"/>
          <a:stretch/>
        </p:blipFill>
        <p:spPr>
          <a:xfrm>
            <a:off x="171000" y="179150"/>
            <a:ext cx="853800" cy="85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7"/>
          <p:cNvSpPr txBox="1"/>
          <p:nvPr>
            <p:ph idx="9" type="title"/>
          </p:nvPr>
        </p:nvSpPr>
        <p:spPr>
          <a:xfrm>
            <a:off x="1250475" y="356125"/>
            <a:ext cx="65826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Tecnologias/Ferramentas</a:t>
            </a:r>
            <a:r>
              <a:rPr lang="en" sz="2800"/>
              <a:t> Utilizadas</a:t>
            </a:r>
            <a:endParaRPr sz="2800">
              <a:solidFill>
                <a:schemeClr val="lt2"/>
              </a:solidFill>
            </a:endParaRPr>
          </a:p>
        </p:txBody>
      </p:sp>
      <p:pic>
        <p:nvPicPr>
          <p:cNvPr id="972" name="Google Shape;972;p37"/>
          <p:cNvPicPr preferRelativeResize="0"/>
          <p:nvPr/>
        </p:nvPicPr>
        <p:blipFill rotWithShape="1">
          <a:blip r:embed="rId3">
            <a:alphaModFix/>
          </a:blip>
          <a:srcRect b="3016" l="491" r="72179" t="2124"/>
          <a:stretch/>
        </p:blipFill>
        <p:spPr>
          <a:xfrm>
            <a:off x="171000" y="179150"/>
            <a:ext cx="853800" cy="85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73" name="Google Shape;973;p37"/>
          <p:cNvSpPr/>
          <p:nvPr/>
        </p:nvSpPr>
        <p:spPr>
          <a:xfrm>
            <a:off x="336012" y="1520770"/>
            <a:ext cx="940500" cy="94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7"/>
          <p:cNvSpPr/>
          <p:nvPr/>
        </p:nvSpPr>
        <p:spPr>
          <a:xfrm>
            <a:off x="2216755" y="1520779"/>
            <a:ext cx="940500" cy="94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7"/>
          <p:cNvSpPr/>
          <p:nvPr/>
        </p:nvSpPr>
        <p:spPr>
          <a:xfrm>
            <a:off x="5978242" y="1520802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336022" y="3046771"/>
            <a:ext cx="940500" cy="94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7"/>
          <p:cNvSpPr/>
          <p:nvPr/>
        </p:nvSpPr>
        <p:spPr>
          <a:xfrm>
            <a:off x="2216765" y="3046780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7"/>
          <p:cNvSpPr/>
          <p:nvPr/>
        </p:nvSpPr>
        <p:spPr>
          <a:xfrm>
            <a:off x="4097491" y="3046757"/>
            <a:ext cx="940500" cy="94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7"/>
          <p:cNvSpPr/>
          <p:nvPr/>
        </p:nvSpPr>
        <p:spPr>
          <a:xfrm>
            <a:off x="4153685" y="1520740"/>
            <a:ext cx="940500" cy="94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0" name="Google Shape;980;p37"/>
          <p:cNvCxnSpPr/>
          <p:nvPr/>
        </p:nvCxnSpPr>
        <p:spPr>
          <a:xfrm>
            <a:off x="1594355" y="2004325"/>
            <a:ext cx="304500" cy="2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1" name="Google Shape;981;p37"/>
          <p:cNvSpPr/>
          <p:nvPr/>
        </p:nvSpPr>
        <p:spPr>
          <a:xfrm>
            <a:off x="5978242" y="3102950"/>
            <a:ext cx="940500" cy="94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2" name="Google Shape;982;p37"/>
          <p:cNvCxnSpPr/>
          <p:nvPr/>
        </p:nvCxnSpPr>
        <p:spPr>
          <a:xfrm>
            <a:off x="3475094" y="2004302"/>
            <a:ext cx="304500" cy="2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37"/>
          <p:cNvCxnSpPr/>
          <p:nvPr/>
        </p:nvCxnSpPr>
        <p:spPr>
          <a:xfrm>
            <a:off x="5355832" y="3515686"/>
            <a:ext cx="304500" cy="2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37"/>
          <p:cNvCxnSpPr/>
          <p:nvPr/>
        </p:nvCxnSpPr>
        <p:spPr>
          <a:xfrm>
            <a:off x="3475094" y="3515686"/>
            <a:ext cx="304500" cy="2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37"/>
          <p:cNvCxnSpPr/>
          <p:nvPr/>
        </p:nvCxnSpPr>
        <p:spPr>
          <a:xfrm>
            <a:off x="1558739" y="3515686"/>
            <a:ext cx="304500" cy="2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37"/>
          <p:cNvCxnSpPr/>
          <p:nvPr/>
        </p:nvCxnSpPr>
        <p:spPr>
          <a:xfrm>
            <a:off x="5412009" y="1975075"/>
            <a:ext cx="304500" cy="2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7" name="Google Shape;987;p37"/>
          <p:cNvSpPr/>
          <p:nvPr/>
        </p:nvSpPr>
        <p:spPr>
          <a:xfrm>
            <a:off x="392199" y="1576947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7"/>
          <p:cNvSpPr/>
          <p:nvPr/>
        </p:nvSpPr>
        <p:spPr>
          <a:xfrm>
            <a:off x="2272937" y="1576947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7"/>
          <p:cNvSpPr/>
          <p:nvPr/>
        </p:nvSpPr>
        <p:spPr>
          <a:xfrm>
            <a:off x="6034415" y="1576970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7"/>
          <p:cNvSpPr/>
          <p:nvPr/>
        </p:nvSpPr>
        <p:spPr>
          <a:xfrm>
            <a:off x="4153676" y="3102944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7"/>
          <p:cNvSpPr/>
          <p:nvPr/>
        </p:nvSpPr>
        <p:spPr>
          <a:xfrm>
            <a:off x="4209853" y="1576923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7"/>
          <p:cNvSpPr/>
          <p:nvPr/>
        </p:nvSpPr>
        <p:spPr>
          <a:xfrm>
            <a:off x="6034415" y="3159121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7"/>
          <p:cNvSpPr/>
          <p:nvPr/>
        </p:nvSpPr>
        <p:spPr>
          <a:xfrm>
            <a:off x="2272937" y="3102967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7"/>
          <p:cNvSpPr/>
          <p:nvPr/>
        </p:nvSpPr>
        <p:spPr>
          <a:xfrm>
            <a:off x="392199" y="3102944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5" name="Google Shape;9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47" y="1683085"/>
            <a:ext cx="410684" cy="61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5208" y="1733360"/>
            <a:ext cx="523459" cy="544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6705" y="1729237"/>
            <a:ext cx="523459" cy="523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6694" y="3311423"/>
            <a:ext cx="523458" cy="52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05953" y="3256104"/>
            <a:ext cx="523457" cy="521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07409" y="3247080"/>
            <a:ext cx="523457" cy="539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1462" y="3268536"/>
            <a:ext cx="496832" cy="496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75444" y="1727892"/>
            <a:ext cx="496833" cy="496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37"/>
          <p:cNvSpPr txBox="1"/>
          <p:nvPr>
            <p:ph idx="1" type="subTitle"/>
          </p:nvPr>
        </p:nvSpPr>
        <p:spPr>
          <a:xfrm flipH="1">
            <a:off x="373790" y="2461162"/>
            <a:ext cx="793500" cy="293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</a:t>
            </a:r>
            <a:endParaRPr/>
          </a:p>
        </p:txBody>
      </p:sp>
      <p:sp>
        <p:nvSpPr>
          <p:cNvPr id="1004" name="Google Shape;1004;p37"/>
          <p:cNvSpPr txBox="1"/>
          <p:nvPr>
            <p:ph idx="1" type="subTitle"/>
          </p:nvPr>
        </p:nvSpPr>
        <p:spPr>
          <a:xfrm flipH="1">
            <a:off x="2272348" y="2461162"/>
            <a:ext cx="793500" cy="293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Laravel</a:t>
            </a:r>
            <a:endParaRPr/>
          </a:p>
        </p:txBody>
      </p:sp>
      <p:sp>
        <p:nvSpPr>
          <p:cNvPr id="1005" name="Google Shape;1005;p37"/>
          <p:cNvSpPr txBox="1"/>
          <p:nvPr>
            <p:ph idx="1" type="subTitle"/>
          </p:nvPr>
        </p:nvSpPr>
        <p:spPr>
          <a:xfrm flipH="1">
            <a:off x="4240175" y="2461151"/>
            <a:ext cx="793500" cy="293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006" name="Google Shape;1006;p37"/>
          <p:cNvSpPr txBox="1"/>
          <p:nvPr>
            <p:ph idx="1" type="subTitle"/>
          </p:nvPr>
        </p:nvSpPr>
        <p:spPr>
          <a:xfrm flipH="1">
            <a:off x="6051634" y="2461151"/>
            <a:ext cx="793500" cy="293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007" name="Google Shape;1007;p37"/>
          <p:cNvSpPr txBox="1"/>
          <p:nvPr>
            <p:ph idx="1" type="subTitle"/>
          </p:nvPr>
        </p:nvSpPr>
        <p:spPr>
          <a:xfrm flipH="1">
            <a:off x="391610" y="4043313"/>
            <a:ext cx="793500" cy="293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draw.io</a:t>
            </a:r>
            <a:endParaRPr/>
          </a:p>
        </p:txBody>
      </p:sp>
      <p:sp>
        <p:nvSpPr>
          <p:cNvPr id="1008" name="Google Shape;1008;p37"/>
          <p:cNvSpPr txBox="1"/>
          <p:nvPr>
            <p:ph idx="1" type="subTitle"/>
          </p:nvPr>
        </p:nvSpPr>
        <p:spPr>
          <a:xfrm flipH="1">
            <a:off x="2214952" y="4043325"/>
            <a:ext cx="940500" cy="293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</a:t>
            </a:r>
            <a:endParaRPr/>
          </a:p>
        </p:txBody>
      </p:sp>
      <p:sp>
        <p:nvSpPr>
          <p:cNvPr id="1009" name="Google Shape;1009;p37"/>
          <p:cNvSpPr txBox="1"/>
          <p:nvPr>
            <p:ph idx="1" type="subTitle"/>
          </p:nvPr>
        </p:nvSpPr>
        <p:spPr>
          <a:xfrm flipH="1">
            <a:off x="4126839" y="4043313"/>
            <a:ext cx="940500" cy="293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Code</a:t>
            </a:r>
            <a:endParaRPr/>
          </a:p>
        </p:txBody>
      </p:sp>
      <p:sp>
        <p:nvSpPr>
          <p:cNvPr id="1010" name="Google Shape;1010;p37"/>
          <p:cNvSpPr txBox="1"/>
          <p:nvPr>
            <p:ph idx="1" type="subTitle"/>
          </p:nvPr>
        </p:nvSpPr>
        <p:spPr>
          <a:xfrm flipH="1">
            <a:off x="6069453" y="4043302"/>
            <a:ext cx="793500" cy="293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7807042" y="1520802"/>
            <a:ext cx="940500" cy="940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7"/>
          <p:cNvSpPr/>
          <p:nvPr/>
        </p:nvSpPr>
        <p:spPr>
          <a:xfrm>
            <a:off x="7807042" y="3102950"/>
            <a:ext cx="940500" cy="94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3" name="Google Shape;1013;p37"/>
          <p:cNvCxnSpPr/>
          <p:nvPr/>
        </p:nvCxnSpPr>
        <p:spPr>
          <a:xfrm>
            <a:off x="7184632" y="3515686"/>
            <a:ext cx="304500" cy="2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37"/>
          <p:cNvCxnSpPr/>
          <p:nvPr/>
        </p:nvCxnSpPr>
        <p:spPr>
          <a:xfrm>
            <a:off x="7240809" y="1975075"/>
            <a:ext cx="304500" cy="2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15" name="Google Shape;1015;p37"/>
          <p:cNvSpPr/>
          <p:nvPr/>
        </p:nvSpPr>
        <p:spPr>
          <a:xfrm>
            <a:off x="7863215" y="1576970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7"/>
          <p:cNvSpPr/>
          <p:nvPr/>
        </p:nvSpPr>
        <p:spPr>
          <a:xfrm>
            <a:off x="7863215" y="3159121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7"/>
          <p:cNvSpPr txBox="1"/>
          <p:nvPr>
            <p:ph idx="1" type="subTitle"/>
          </p:nvPr>
        </p:nvSpPr>
        <p:spPr>
          <a:xfrm flipH="1">
            <a:off x="7880434" y="2461151"/>
            <a:ext cx="793500" cy="293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</a:t>
            </a:r>
            <a:endParaRPr/>
          </a:p>
        </p:txBody>
      </p:sp>
      <p:sp>
        <p:nvSpPr>
          <p:cNvPr id="1018" name="Google Shape;1018;p37"/>
          <p:cNvSpPr txBox="1"/>
          <p:nvPr>
            <p:ph idx="1" type="subTitle"/>
          </p:nvPr>
        </p:nvSpPr>
        <p:spPr>
          <a:xfrm flipH="1">
            <a:off x="7898253" y="4043302"/>
            <a:ext cx="793500" cy="293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</p:txBody>
      </p:sp>
      <p:pic>
        <p:nvPicPr>
          <p:cNvPr id="1019" name="Google Shape;1019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24724" y="1743849"/>
            <a:ext cx="523475" cy="5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3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15332" y="3368289"/>
            <a:ext cx="728310" cy="40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8"/>
          <p:cNvSpPr txBox="1"/>
          <p:nvPr>
            <p:ph idx="8" type="title"/>
          </p:nvPr>
        </p:nvSpPr>
        <p:spPr>
          <a:xfrm>
            <a:off x="1009650" y="355650"/>
            <a:ext cx="71247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Requisitos</a:t>
            </a:r>
            <a:endParaRPr/>
          </a:p>
        </p:txBody>
      </p:sp>
      <p:pic>
        <p:nvPicPr>
          <p:cNvPr id="1026" name="Google Shape;1026;p38"/>
          <p:cNvPicPr preferRelativeResize="0"/>
          <p:nvPr/>
        </p:nvPicPr>
        <p:blipFill rotWithShape="1">
          <a:blip r:embed="rId4">
            <a:alphaModFix/>
          </a:blip>
          <a:srcRect b="3016" l="491" r="72179" t="2124"/>
          <a:stretch/>
        </p:blipFill>
        <p:spPr>
          <a:xfrm>
            <a:off x="171000" y="179150"/>
            <a:ext cx="853800" cy="853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7" name="Google Shape;102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4225" y="1475104"/>
            <a:ext cx="4495535" cy="3100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4233" y="1169331"/>
            <a:ext cx="4495525" cy="31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9"/>
          <p:cNvSpPr txBox="1"/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034" name="Google Shape;1034;p39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1035" name="Google Shape;1035;p39"/>
            <p:cNvSpPr/>
            <p:nvPr/>
          </p:nvSpPr>
          <p:spPr>
            <a:xfrm>
              <a:off x="861113" y="2981533"/>
              <a:ext cx="315970" cy="277489"/>
            </a:xfrm>
            <a:custGeom>
              <a:rect b="b" l="l" r="r" t="t"/>
              <a:pathLst>
                <a:path extrusionOk="0" h="8711" w="9919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1024976" y="2981756"/>
              <a:ext cx="125572" cy="45903"/>
            </a:xfrm>
            <a:custGeom>
              <a:rect b="b" l="l" r="r" t="t"/>
              <a:pathLst>
                <a:path extrusionOk="0" h="1441" w="3942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979455" y="2885746"/>
              <a:ext cx="215467" cy="145705"/>
            </a:xfrm>
            <a:custGeom>
              <a:rect b="b" l="l" r="r" t="t"/>
              <a:pathLst>
                <a:path extrusionOk="0" h="4574" w="6764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8" name="Google Shape;1038;p39"/>
          <p:cNvSpPr txBox="1"/>
          <p:nvPr>
            <p:ph idx="4294967295" type="ctrTitle"/>
          </p:nvPr>
        </p:nvSpPr>
        <p:spPr>
          <a:xfrm flipH="1">
            <a:off x="5532325" y="1395725"/>
            <a:ext cx="2973000" cy="8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metodologia ágil</a:t>
            </a:r>
            <a:endParaRPr sz="1600"/>
          </a:p>
        </p:txBody>
      </p:sp>
      <p:sp>
        <p:nvSpPr>
          <p:cNvPr id="1039" name="Google Shape;1039;p39"/>
          <p:cNvSpPr txBox="1"/>
          <p:nvPr>
            <p:ph idx="4294967295" type="ctrTitle"/>
          </p:nvPr>
        </p:nvSpPr>
        <p:spPr>
          <a:xfrm flipH="1">
            <a:off x="5532325" y="3508325"/>
            <a:ext cx="2973000" cy="8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Seguiremos o cronograma </a:t>
            </a:r>
            <a:r>
              <a:rPr lang="en" sz="1600"/>
              <a:t>disponível</a:t>
            </a:r>
            <a:r>
              <a:rPr lang="en" sz="1600"/>
              <a:t> como referencia</a:t>
            </a:r>
            <a:endParaRPr sz="1600"/>
          </a:p>
        </p:txBody>
      </p:sp>
      <p:sp>
        <p:nvSpPr>
          <p:cNvPr id="1040" name="Google Shape;1040;p39"/>
          <p:cNvSpPr txBox="1"/>
          <p:nvPr>
            <p:ph idx="4294967295" type="ctrTitle"/>
          </p:nvPr>
        </p:nvSpPr>
        <p:spPr>
          <a:xfrm flipH="1">
            <a:off x="5532325" y="2452018"/>
            <a:ext cx="2973000" cy="8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Sprints de duas semanas com entregas incrementais</a:t>
            </a:r>
            <a:endParaRPr sz="1600"/>
          </a:p>
        </p:txBody>
      </p:sp>
      <p:sp>
        <p:nvSpPr>
          <p:cNvPr id="1041" name="Google Shape;1041;p39"/>
          <p:cNvSpPr/>
          <p:nvPr/>
        </p:nvSpPr>
        <p:spPr>
          <a:xfrm>
            <a:off x="5186975" y="1701275"/>
            <a:ext cx="219000" cy="21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9"/>
          <p:cNvSpPr/>
          <p:nvPr/>
        </p:nvSpPr>
        <p:spPr>
          <a:xfrm>
            <a:off x="5186975" y="2757575"/>
            <a:ext cx="219000" cy="21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9"/>
          <p:cNvSpPr/>
          <p:nvPr/>
        </p:nvSpPr>
        <p:spPr>
          <a:xfrm>
            <a:off x="5186975" y="3813875"/>
            <a:ext cx="219000" cy="219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4" name="Google Shape;10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50" y="1594788"/>
            <a:ext cx="4547950" cy="2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39"/>
          <p:cNvPicPr preferRelativeResize="0"/>
          <p:nvPr/>
        </p:nvPicPr>
        <p:blipFill rotWithShape="1">
          <a:blip r:embed="rId4">
            <a:alphaModFix/>
          </a:blip>
          <a:srcRect b="3016" l="491" r="72179" t="2124"/>
          <a:stretch/>
        </p:blipFill>
        <p:spPr>
          <a:xfrm>
            <a:off x="171000" y="179150"/>
            <a:ext cx="853800" cy="85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Google Shape;1050;p40"/>
          <p:cNvPicPr preferRelativeResize="0"/>
          <p:nvPr/>
        </p:nvPicPr>
        <p:blipFill rotWithShape="1">
          <a:blip r:embed="rId3">
            <a:alphaModFix/>
          </a:blip>
          <a:srcRect b="357" l="0" r="0" t="357"/>
          <a:stretch/>
        </p:blipFill>
        <p:spPr>
          <a:xfrm>
            <a:off x="0" y="0"/>
            <a:ext cx="4725672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40"/>
          <p:cNvSpPr txBox="1"/>
          <p:nvPr>
            <p:ph type="title"/>
          </p:nvPr>
        </p:nvSpPr>
        <p:spPr>
          <a:xfrm>
            <a:off x="3795838" y="677013"/>
            <a:ext cx="46701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Obrigado(a)</a:t>
            </a:r>
            <a:endParaRPr sz="4700"/>
          </a:p>
        </p:txBody>
      </p:sp>
      <p:cxnSp>
        <p:nvCxnSpPr>
          <p:cNvPr id="1052" name="Google Shape;1052;p40"/>
          <p:cNvCxnSpPr/>
          <p:nvPr/>
        </p:nvCxnSpPr>
        <p:spPr>
          <a:xfrm>
            <a:off x="5811663" y="1622912"/>
            <a:ext cx="25119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53" name="Google Shape;1053;p40"/>
          <p:cNvSpPr/>
          <p:nvPr/>
        </p:nvSpPr>
        <p:spPr>
          <a:xfrm rot="10800000">
            <a:off x="3029696" y="-27151"/>
            <a:ext cx="1993179" cy="5271751"/>
          </a:xfrm>
          <a:custGeom>
            <a:rect b="b" l="l" r="r" t="t"/>
            <a:pathLst>
              <a:path extrusionOk="0" h="208349" w="78774">
                <a:moveTo>
                  <a:pt x="0" y="0"/>
                </a:moveTo>
                <a:lnTo>
                  <a:pt x="0" y="208349"/>
                </a:lnTo>
                <a:lnTo>
                  <a:pt x="37954" y="207979"/>
                </a:lnTo>
                <a:cubicBezTo>
                  <a:pt x="37954" y="207979"/>
                  <a:pt x="34812" y="141744"/>
                  <a:pt x="54128" y="104005"/>
                </a:cubicBezTo>
                <a:cubicBezTo>
                  <a:pt x="78773" y="55853"/>
                  <a:pt x="71842" y="0"/>
                  <a:pt x="71842" y="0"/>
                </a:cubicBezTo>
                <a:close/>
              </a:path>
            </a:pathLst>
          </a:custGeom>
          <a:solidFill>
            <a:srgbClr val="F5E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4" name="Google Shape;1054;p40"/>
          <p:cNvGrpSpPr/>
          <p:nvPr/>
        </p:nvGrpSpPr>
        <p:grpSpPr>
          <a:xfrm>
            <a:off x="7163105" y="-824571"/>
            <a:ext cx="2781549" cy="3349982"/>
            <a:chOff x="-632995" y="-757259"/>
            <a:chExt cx="2781549" cy="3349982"/>
          </a:xfrm>
        </p:grpSpPr>
        <p:sp>
          <p:nvSpPr>
            <p:cNvPr id="1055" name="Google Shape;1055;p40"/>
            <p:cNvSpPr/>
            <p:nvPr/>
          </p:nvSpPr>
          <p:spPr>
            <a:xfrm rot="655752">
              <a:off x="-482632" y="-166315"/>
              <a:ext cx="124483" cy="277807"/>
            </a:xfrm>
            <a:custGeom>
              <a:rect b="b" l="l" r="r" t="t"/>
              <a:pathLst>
                <a:path extrusionOk="0" h="14102" w="6319">
                  <a:moveTo>
                    <a:pt x="4701" y="194"/>
                  </a:moveTo>
                  <a:cubicBezTo>
                    <a:pt x="3622" y="1"/>
                    <a:pt x="2543" y="656"/>
                    <a:pt x="2235" y="1696"/>
                  </a:cubicBezTo>
                  <a:lnTo>
                    <a:pt x="0" y="11443"/>
                  </a:lnTo>
                  <a:lnTo>
                    <a:pt x="0" y="11867"/>
                  </a:lnTo>
                  <a:cubicBezTo>
                    <a:pt x="0" y="12830"/>
                    <a:pt x="655" y="13678"/>
                    <a:pt x="1619" y="13870"/>
                  </a:cubicBezTo>
                  <a:cubicBezTo>
                    <a:pt x="2697" y="14102"/>
                    <a:pt x="3815" y="13408"/>
                    <a:pt x="4084" y="12329"/>
                  </a:cubicBezTo>
                  <a:lnTo>
                    <a:pt x="6280" y="2582"/>
                  </a:lnTo>
                  <a:cubicBezTo>
                    <a:pt x="6319" y="2467"/>
                    <a:pt x="6319" y="2313"/>
                    <a:pt x="6319" y="2158"/>
                  </a:cubicBezTo>
                  <a:cubicBezTo>
                    <a:pt x="6319" y="1195"/>
                    <a:pt x="5625" y="386"/>
                    <a:pt x="4701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 rot="655752">
              <a:off x="1754600" y="-338539"/>
              <a:ext cx="258836" cy="176865"/>
            </a:xfrm>
            <a:custGeom>
              <a:rect b="b" l="l" r="r" t="t"/>
              <a:pathLst>
                <a:path extrusionOk="0" h="8978" w="13139">
                  <a:moveTo>
                    <a:pt x="10210" y="501"/>
                  </a:moveTo>
                  <a:lnTo>
                    <a:pt x="1157" y="4816"/>
                  </a:lnTo>
                  <a:cubicBezTo>
                    <a:pt x="463" y="5163"/>
                    <a:pt x="39" y="5818"/>
                    <a:pt x="1" y="6589"/>
                  </a:cubicBezTo>
                  <a:cubicBezTo>
                    <a:pt x="78" y="6897"/>
                    <a:pt x="155" y="7244"/>
                    <a:pt x="271" y="7552"/>
                  </a:cubicBezTo>
                  <a:cubicBezTo>
                    <a:pt x="771" y="8553"/>
                    <a:pt x="2004" y="8977"/>
                    <a:pt x="3044" y="8515"/>
                  </a:cubicBezTo>
                  <a:lnTo>
                    <a:pt x="12060" y="4161"/>
                  </a:lnTo>
                  <a:cubicBezTo>
                    <a:pt x="12715" y="3853"/>
                    <a:pt x="13138" y="3160"/>
                    <a:pt x="13138" y="2428"/>
                  </a:cubicBezTo>
                  <a:cubicBezTo>
                    <a:pt x="13138" y="2081"/>
                    <a:pt x="13061" y="1773"/>
                    <a:pt x="12907" y="1465"/>
                  </a:cubicBezTo>
                  <a:cubicBezTo>
                    <a:pt x="12406" y="463"/>
                    <a:pt x="11212" y="1"/>
                    <a:pt x="10210" y="501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 rot="655752">
              <a:off x="376700" y="-602177"/>
              <a:ext cx="259584" cy="179879"/>
            </a:xfrm>
            <a:custGeom>
              <a:rect b="b" l="l" r="r" t="t"/>
              <a:pathLst>
                <a:path extrusionOk="0" h="9131" w="13177">
                  <a:moveTo>
                    <a:pt x="2967" y="8553"/>
                  </a:moveTo>
                  <a:lnTo>
                    <a:pt x="12020" y="4200"/>
                  </a:lnTo>
                  <a:cubicBezTo>
                    <a:pt x="12714" y="3891"/>
                    <a:pt x="13176" y="3159"/>
                    <a:pt x="13138" y="2389"/>
                  </a:cubicBezTo>
                  <a:cubicBezTo>
                    <a:pt x="13099" y="2042"/>
                    <a:pt x="13022" y="1695"/>
                    <a:pt x="12907" y="1426"/>
                  </a:cubicBezTo>
                  <a:cubicBezTo>
                    <a:pt x="12367" y="424"/>
                    <a:pt x="11211" y="0"/>
                    <a:pt x="10171" y="463"/>
                  </a:cubicBezTo>
                  <a:lnTo>
                    <a:pt x="1156" y="4777"/>
                  </a:lnTo>
                  <a:cubicBezTo>
                    <a:pt x="463" y="5124"/>
                    <a:pt x="0" y="5818"/>
                    <a:pt x="0" y="6627"/>
                  </a:cubicBezTo>
                  <a:cubicBezTo>
                    <a:pt x="39" y="8129"/>
                    <a:pt x="1580" y="9131"/>
                    <a:pt x="2967" y="8553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 rot="655752">
              <a:off x="1299065" y="-154550"/>
              <a:ext cx="201903" cy="254285"/>
            </a:xfrm>
            <a:custGeom>
              <a:rect b="b" l="l" r="r" t="t"/>
              <a:pathLst>
                <a:path extrusionOk="0" h="12908" w="10249">
                  <a:moveTo>
                    <a:pt x="10248" y="10557"/>
                  </a:moveTo>
                  <a:cubicBezTo>
                    <a:pt x="10248" y="10095"/>
                    <a:pt x="10094" y="9633"/>
                    <a:pt x="9825" y="9286"/>
                  </a:cubicBezTo>
                  <a:lnTo>
                    <a:pt x="3583" y="1041"/>
                  </a:lnTo>
                  <a:cubicBezTo>
                    <a:pt x="2851" y="155"/>
                    <a:pt x="1541" y="1"/>
                    <a:pt x="694" y="733"/>
                  </a:cubicBezTo>
                  <a:cubicBezTo>
                    <a:pt x="270" y="1118"/>
                    <a:pt x="39" y="1658"/>
                    <a:pt x="0" y="2197"/>
                  </a:cubicBezTo>
                  <a:lnTo>
                    <a:pt x="0" y="2351"/>
                  </a:lnTo>
                  <a:cubicBezTo>
                    <a:pt x="0" y="2813"/>
                    <a:pt x="154" y="3276"/>
                    <a:pt x="424" y="3622"/>
                  </a:cubicBezTo>
                  <a:lnTo>
                    <a:pt x="6627" y="11829"/>
                  </a:lnTo>
                  <a:cubicBezTo>
                    <a:pt x="7320" y="12792"/>
                    <a:pt x="8669" y="12907"/>
                    <a:pt x="9516" y="12137"/>
                  </a:cubicBezTo>
                  <a:cubicBezTo>
                    <a:pt x="9979" y="11713"/>
                    <a:pt x="10248" y="11135"/>
                    <a:pt x="10248" y="10557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 rot="655752">
              <a:off x="1440407" y="878113"/>
              <a:ext cx="250483" cy="212522"/>
            </a:xfrm>
            <a:custGeom>
              <a:rect b="b" l="l" r="r" t="t"/>
              <a:pathLst>
                <a:path extrusionOk="0" h="10788" w="12715">
                  <a:moveTo>
                    <a:pt x="11866" y="6935"/>
                  </a:moveTo>
                  <a:lnTo>
                    <a:pt x="3314" y="963"/>
                  </a:lnTo>
                  <a:cubicBezTo>
                    <a:pt x="1965" y="0"/>
                    <a:pt x="39" y="925"/>
                    <a:pt x="0" y="2620"/>
                  </a:cubicBezTo>
                  <a:cubicBezTo>
                    <a:pt x="39" y="3237"/>
                    <a:pt x="347" y="3853"/>
                    <a:pt x="848" y="4238"/>
                  </a:cubicBezTo>
                  <a:lnTo>
                    <a:pt x="9401" y="10133"/>
                  </a:lnTo>
                  <a:cubicBezTo>
                    <a:pt x="10325" y="10788"/>
                    <a:pt x="11558" y="10634"/>
                    <a:pt x="12290" y="9786"/>
                  </a:cubicBezTo>
                  <a:cubicBezTo>
                    <a:pt x="12560" y="9401"/>
                    <a:pt x="12714" y="9015"/>
                    <a:pt x="12714" y="8553"/>
                  </a:cubicBezTo>
                  <a:cubicBezTo>
                    <a:pt x="12714" y="7937"/>
                    <a:pt x="12406" y="7320"/>
                    <a:pt x="11866" y="6935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 rot="655752">
              <a:off x="703671" y="-167174"/>
              <a:ext cx="249715" cy="205705"/>
            </a:xfrm>
            <a:custGeom>
              <a:rect b="b" l="l" r="r" t="t"/>
              <a:pathLst>
                <a:path extrusionOk="0" h="10442" w="12676">
                  <a:moveTo>
                    <a:pt x="11790" y="6512"/>
                  </a:moveTo>
                  <a:lnTo>
                    <a:pt x="3276" y="617"/>
                  </a:lnTo>
                  <a:cubicBezTo>
                    <a:pt x="2312" y="1"/>
                    <a:pt x="1080" y="193"/>
                    <a:pt x="386" y="1041"/>
                  </a:cubicBezTo>
                  <a:cubicBezTo>
                    <a:pt x="116" y="1388"/>
                    <a:pt x="1" y="1812"/>
                    <a:pt x="1" y="2235"/>
                  </a:cubicBezTo>
                  <a:cubicBezTo>
                    <a:pt x="1" y="2890"/>
                    <a:pt x="309" y="3507"/>
                    <a:pt x="848" y="3853"/>
                  </a:cubicBezTo>
                  <a:lnTo>
                    <a:pt x="9324" y="9748"/>
                  </a:lnTo>
                  <a:cubicBezTo>
                    <a:pt x="10249" y="10441"/>
                    <a:pt x="11559" y="10249"/>
                    <a:pt x="12214" y="9324"/>
                  </a:cubicBezTo>
                  <a:cubicBezTo>
                    <a:pt x="12522" y="9016"/>
                    <a:pt x="12676" y="8592"/>
                    <a:pt x="12637" y="8130"/>
                  </a:cubicBezTo>
                  <a:cubicBezTo>
                    <a:pt x="12676" y="7475"/>
                    <a:pt x="12329" y="6858"/>
                    <a:pt x="11790" y="6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 rot="655752">
              <a:off x="1233812" y="2302125"/>
              <a:ext cx="129802" cy="280840"/>
            </a:xfrm>
            <a:custGeom>
              <a:rect b="b" l="l" r="r" t="t"/>
              <a:pathLst>
                <a:path extrusionOk="0" h="14256" w="6589">
                  <a:moveTo>
                    <a:pt x="4045" y="1773"/>
                  </a:moveTo>
                  <a:cubicBezTo>
                    <a:pt x="3776" y="694"/>
                    <a:pt x="2658" y="1"/>
                    <a:pt x="1580" y="270"/>
                  </a:cubicBezTo>
                  <a:cubicBezTo>
                    <a:pt x="694" y="424"/>
                    <a:pt x="39" y="1195"/>
                    <a:pt x="0" y="2081"/>
                  </a:cubicBezTo>
                  <a:lnTo>
                    <a:pt x="0" y="2197"/>
                  </a:lnTo>
                  <a:cubicBezTo>
                    <a:pt x="0" y="2351"/>
                    <a:pt x="0" y="2505"/>
                    <a:pt x="77" y="2697"/>
                  </a:cubicBezTo>
                  <a:lnTo>
                    <a:pt x="2466" y="12483"/>
                  </a:lnTo>
                  <a:cubicBezTo>
                    <a:pt x="2774" y="13562"/>
                    <a:pt x="3853" y="14255"/>
                    <a:pt x="4970" y="13986"/>
                  </a:cubicBezTo>
                  <a:cubicBezTo>
                    <a:pt x="5895" y="13832"/>
                    <a:pt x="6588" y="12984"/>
                    <a:pt x="6588" y="12021"/>
                  </a:cubicBezTo>
                  <a:cubicBezTo>
                    <a:pt x="6588" y="11867"/>
                    <a:pt x="6550" y="11674"/>
                    <a:pt x="6511" y="11520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 rot="655752">
              <a:off x="1383481" y="321061"/>
              <a:ext cx="170029" cy="267169"/>
            </a:xfrm>
            <a:custGeom>
              <a:rect b="b" l="l" r="r" t="t"/>
              <a:pathLst>
                <a:path extrusionOk="0" h="13562" w="8631">
                  <a:moveTo>
                    <a:pt x="8630" y="11250"/>
                  </a:moveTo>
                  <a:cubicBezTo>
                    <a:pt x="8592" y="10942"/>
                    <a:pt x="8553" y="10672"/>
                    <a:pt x="8438" y="10403"/>
                  </a:cubicBezTo>
                  <a:lnTo>
                    <a:pt x="3969" y="1388"/>
                  </a:lnTo>
                  <a:cubicBezTo>
                    <a:pt x="3468" y="424"/>
                    <a:pt x="2273" y="1"/>
                    <a:pt x="1272" y="424"/>
                  </a:cubicBezTo>
                  <a:cubicBezTo>
                    <a:pt x="501" y="694"/>
                    <a:pt x="0" y="1465"/>
                    <a:pt x="0" y="2274"/>
                  </a:cubicBezTo>
                  <a:cubicBezTo>
                    <a:pt x="39" y="2582"/>
                    <a:pt x="116" y="2852"/>
                    <a:pt x="232" y="3121"/>
                  </a:cubicBezTo>
                  <a:lnTo>
                    <a:pt x="4701" y="12175"/>
                  </a:lnTo>
                  <a:cubicBezTo>
                    <a:pt x="5240" y="13138"/>
                    <a:pt x="6396" y="13562"/>
                    <a:pt x="7397" y="13138"/>
                  </a:cubicBezTo>
                  <a:cubicBezTo>
                    <a:pt x="8168" y="12791"/>
                    <a:pt x="8630" y="12059"/>
                    <a:pt x="8630" y="11250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 rot="655752">
              <a:off x="867139" y="-552176"/>
              <a:ext cx="249715" cy="131319"/>
            </a:xfrm>
            <a:custGeom>
              <a:rect b="b" l="l" r="r" t="t"/>
              <a:pathLst>
                <a:path extrusionOk="0" h="6666" w="12676">
                  <a:moveTo>
                    <a:pt x="848" y="6473"/>
                  </a:moveTo>
                  <a:cubicBezTo>
                    <a:pt x="1233" y="6666"/>
                    <a:pt x="1657" y="6666"/>
                    <a:pt x="2081" y="6512"/>
                  </a:cubicBezTo>
                  <a:lnTo>
                    <a:pt x="11559" y="3198"/>
                  </a:lnTo>
                  <a:cubicBezTo>
                    <a:pt x="12213" y="2967"/>
                    <a:pt x="12676" y="2351"/>
                    <a:pt x="12637" y="1619"/>
                  </a:cubicBezTo>
                  <a:cubicBezTo>
                    <a:pt x="12637" y="1503"/>
                    <a:pt x="12599" y="1349"/>
                    <a:pt x="12599" y="1157"/>
                  </a:cubicBezTo>
                  <a:cubicBezTo>
                    <a:pt x="12445" y="771"/>
                    <a:pt x="12175" y="425"/>
                    <a:pt x="11790" y="193"/>
                  </a:cubicBezTo>
                  <a:cubicBezTo>
                    <a:pt x="11404" y="39"/>
                    <a:pt x="10981" y="1"/>
                    <a:pt x="10595" y="116"/>
                  </a:cubicBezTo>
                  <a:lnTo>
                    <a:pt x="1118" y="3468"/>
                  </a:lnTo>
                  <a:cubicBezTo>
                    <a:pt x="424" y="3699"/>
                    <a:pt x="1" y="4316"/>
                    <a:pt x="1" y="5009"/>
                  </a:cubicBezTo>
                  <a:cubicBezTo>
                    <a:pt x="1" y="5163"/>
                    <a:pt x="1" y="5317"/>
                    <a:pt x="78" y="5510"/>
                  </a:cubicBezTo>
                  <a:cubicBezTo>
                    <a:pt x="193" y="5895"/>
                    <a:pt x="463" y="6242"/>
                    <a:pt x="848" y="6473"/>
                  </a:cubicBezTo>
                  <a:close/>
                </a:path>
              </a:pathLst>
            </a:custGeom>
            <a:solidFill>
              <a:srgbClr val="705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 rot="655752">
              <a:off x="879777" y="533560"/>
              <a:ext cx="253517" cy="207203"/>
            </a:xfrm>
            <a:custGeom>
              <a:rect b="b" l="l" r="r" t="t"/>
              <a:pathLst>
                <a:path extrusionOk="0" h="10518" w="12869">
                  <a:moveTo>
                    <a:pt x="9286" y="655"/>
                  </a:moveTo>
                  <a:lnTo>
                    <a:pt x="849" y="6665"/>
                  </a:lnTo>
                  <a:cubicBezTo>
                    <a:pt x="309" y="7012"/>
                    <a:pt x="1" y="7629"/>
                    <a:pt x="1" y="8283"/>
                  </a:cubicBezTo>
                  <a:cubicBezTo>
                    <a:pt x="39" y="8746"/>
                    <a:pt x="194" y="9131"/>
                    <a:pt x="425" y="9478"/>
                  </a:cubicBezTo>
                  <a:cubicBezTo>
                    <a:pt x="1157" y="10364"/>
                    <a:pt x="2428" y="10518"/>
                    <a:pt x="3314" y="9863"/>
                  </a:cubicBezTo>
                  <a:lnTo>
                    <a:pt x="11751" y="3853"/>
                  </a:lnTo>
                  <a:cubicBezTo>
                    <a:pt x="12676" y="3198"/>
                    <a:pt x="12869" y="1888"/>
                    <a:pt x="12175" y="1002"/>
                  </a:cubicBezTo>
                  <a:cubicBezTo>
                    <a:pt x="11482" y="154"/>
                    <a:pt x="10210" y="0"/>
                    <a:pt x="9286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 rot="655752">
              <a:off x="955214" y="1338102"/>
              <a:ext cx="222411" cy="245932"/>
            </a:xfrm>
            <a:custGeom>
              <a:rect b="b" l="l" r="r" t="t"/>
              <a:pathLst>
                <a:path extrusionOk="0" h="12484" w="11290">
                  <a:moveTo>
                    <a:pt x="7706" y="1426"/>
                  </a:moveTo>
                  <a:lnTo>
                    <a:pt x="656" y="8207"/>
                  </a:lnTo>
                  <a:cubicBezTo>
                    <a:pt x="232" y="8592"/>
                    <a:pt x="1" y="9132"/>
                    <a:pt x="1" y="9710"/>
                  </a:cubicBezTo>
                  <a:cubicBezTo>
                    <a:pt x="39" y="11559"/>
                    <a:pt x="2197" y="12483"/>
                    <a:pt x="3545" y="11212"/>
                  </a:cubicBezTo>
                  <a:lnTo>
                    <a:pt x="10596" y="4431"/>
                  </a:lnTo>
                  <a:cubicBezTo>
                    <a:pt x="11019" y="4046"/>
                    <a:pt x="11251" y="3545"/>
                    <a:pt x="11289" y="2967"/>
                  </a:cubicBezTo>
                  <a:cubicBezTo>
                    <a:pt x="11289" y="1388"/>
                    <a:pt x="9286" y="1"/>
                    <a:pt x="7706" y="142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 rot="655752">
              <a:off x="61048" y="-81627"/>
              <a:ext cx="81991" cy="301328"/>
            </a:xfrm>
            <a:custGeom>
              <a:rect b="b" l="l" r="r" t="t"/>
              <a:pathLst>
                <a:path extrusionOk="0" h="15296" w="4162">
                  <a:moveTo>
                    <a:pt x="1" y="2698"/>
                  </a:moveTo>
                  <a:lnTo>
                    <a:pt x="1" y="12522"/>
                  </a:lnTo>
                  <a:cubicBezTo>
                    <a:pt x="1" y="15296"/>
                    <a:pt x="4162" y="15296"/>
                    <a:pt x="4162" y="12522"/>
                  </a:cubicBezTo>
                  <a:lnTo>
                    <a:pt x="4162" y="2698"/>
                  </a:lnTo>
                  <a:cubicBezTo>
                    <a:pt x="4162" y="1"/>
                    <a:pt x="1" y="1"/>
                    <a:pt x="1" y="2698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 rot="655752">
              <a:off x="64938" y="538872"/>
              <a:ext cx="268686" cy="166995"/>
            </a:xfrm>
            <a:custGeom>
              <a:rect b="b" l="l" r="r" t="t"/>
              <a:pathLst>
                <a:path extrusionOk="0" h="8477" w="13639">
                  <a:moveTo>
                    <a:pt x="2697" y="8091"/>
                  </a:moveTo>
                  <a:lnTo>
                    <a:pt x="12290" y="4277"/>
                  </a:lnTo>
                  <a:cubicBezTo>
                    <a:pt x="13099" y="4007"/>
                    <a:pt x="13638" y="3275"/>
                    <a:pt x="13600" y="2427"/>
                  </a:cubicBezTo>
                  <a:lnTo>
                    <a:pt x="13600" y="2273"/>
                  </a:lnTo>
                  <a:cubicBezTo>
                    <a:pt x="13638" y="2235"/>
                    <a:pt x="13638" y="2158"/>
                    <a:pt x="13638" y="2081"/>
                  </a:cubicBezTo>
                  <a:cubicBezTo>
                    <a:pt x="13638" y="1927"/>
                    <a:pt x="13600" y="1773"/>
                    <a:pt x="13561" y="1618"/>
                  </a:cubicBezTo>
                  <a:cubicBezTo>
                    <a:pt x="13215" y="540"/>
                    <a:pt x="12020" y="0"/>
                    <a:pt x="10980" y="424"/>
                  </a:cubicBezTo>
                  <a:lnTo>
                    <a:pt x="1387" y="4161"/>
                  </a:lnTo>
                  <a:cubicBezTo>
                    <a:pt x="578" y="4508"/>
                    <a:pt x="39" y="5278"/>
                    <a:pt x="0" y="6164"/>
                  </a:cubicBezTo>
                  <a:cubicBezTo>
                    <a:pt x="0" y="6357"/>
                    <a:pt x="39" y="6588"/>
                    <a:pt x="116" y="6819"/>
                  </a:cubicBezTo>
                  <a:cubicBezTo>
                    <a:pt x="462" y="7898"/>
                    <a:pt x="1657" y="8476"/>
                    <a:pt x="2697" y="8091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 rot="655752">
              <a:off x="-613938" y="-736624"/>
              <a:ext cx="239097" cy="223908"/>
            </a:xfrm>
            <a:custGeom>
              <a:rect b="b" l="l" r="r" t="t"/>
              <a:pathLst>
                <a:path extrusionOk="0" h="11366" w="12137">
                  <a:moveTo>
                    <a:pt x="3777" y="732"/>
                  </a:moveTo>
                  <a:cubicBezTo>
                    <a:pt x="2929" y="0"/>
                    <a:pt x="1696" y="0"/>
                    <a:pt x="887" y="732"/>
                  </a:cubicBezTo>
                  <a:cubicBezTo>
                    <a:pt x="1" y="1503"/>
                    <a:pt x="1" y="2851"/>
                    <a:pt x="887" y="3622"/>
                  </a:cubicBezTo>
                  <a:lnTo>
                    <a:pt x="8400" y="10672"/>
                  </a:lnTo>
                  <a:cubicBezTo>
                    <a:pt x="9247" y="11366"/>
                    <a:pt x="10480" y="11366"/>
                    <a:pt x="11289" y="10672"/>
                  </a:cubicBezTo>
                  <a:cubicBezTo>
                    <a:pt x="12137" y="9863"/>
                    <a:pt x="12137" y="8553"/>
                    <a:pt x="11289" y="7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 rot="655752">
              <a:off x="405296" y="141152"/>
              <a:ext cx="274005" cy="151807"/>
            </a:xfrm>
            <a:custGeom>
              <a:rect b="b" l="l" r="r" t="t"/>
              <a:pathLst>
                <a:path extrusionOk="0" h="7706" w="13909">
                  <a:moveTo>
                    <a:pt x="13908" y="5356"/>
                  </a:moveTo>
                  <a:cubicBezTo>
                    <a:pt x="13908" y="4508"/>
                    <a:pt x="13369" y="3776"/>
                    <a:pt x="12522" y="3545"/>
                  </a:cubicBezTo>
                  <a:lnTo>
                    <a:pt x="2774" y="347"/>
                  </a:lnTo>
                  <a:cubicBezTo>
                    <a:pt x="1696" y="1"/>
                    <a:pt x="578" y="540"/>
                    <a:pt x="116" y="1542"/>
                  </a:cubicBezTo>
                  <a:cubicBezTo>
                    <a:pt x="39" y="1811"/>
                    <a:pt x="0" y="2081"/>
                    <a:pt x="0" y="2351"/>
                  </a:cubicBezTo>
                  <a:cubicBezTo>
                    <a:pt x="0" y="3198"/>
                    <a:pt x="578" y="3930"/>
                    <a:pt x="1387" y="4200"/>
                  </a:cubicBezTo>
                  <a:lnTo>
                    <a:pt x="11135" y="7321"/>
                  </a:lnTo>
                  <a:cubicBezTo>
                    <a:pt x="12213" y="7706"/>
                    <a:pt x="13369" y="7166"/>
                    <a:pt x="13793" y="6126"/>
                  </a:cubicBezTo>
                  <a:cubicBezTo>
                    <a:pt x="13870" y="5895"/>
                    <a:pt x="13908" y="5625"/>
                    <a:pt x="13908" y="5356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 rot="655752">
              <a:off x="941558" y="102929"/>
              <a:ext cx="249715" cy="204169"/>
            </a:xfrm>
            <a:custGeom>
              <a:rect b="b" l="l" r="r" t="t"/>
              <a:pathLst>
                <a:path extrusionOk="0" h="10364" w="12676">
                  <a:moveTo>
                    <a:pt x="11712" y="4161"/>
                  </a:moveTo>
                  <a:cubicBezTo>
                    <a:pt x="12290" y="3737"/>
                    <a:pt x="12675" y="3044"/>
                    <a:pt x="12675" y="2350"/>
                  </a:cubicBezTo>
                  <a:cubicBezTo>
                    <a:pt x="12675" y="1965"/>
                    <a:pt x="12598" y="1618"/>
                    <a:pt x="12406" y="1310"/>
                  </a:cubicBezTo>
                  <a:cubicBezTo>
                    <a:pt x="11828" y="309"/>
                    <a:pt x="10556" y="0"/>
                    <a:pt x="9593" y="655"/>
                  </a:cubicBezTo>
                  <a:lnTo>
                    <a:pt x="963" y="6242"/>
                  </a:lnTo>
                  <a:cubicBezTo>
                    <a:pt x="385" y="6627"/>
                    <a:pt x="0" y="7282"/>
                    <a:pt x="0" y="7975"/>
                  </a:cubicBezTo>
                  <a:cubicBezTo>
                    <a:pt x="0" y="8361"/>
                    <a:pt x="77" y="8707"/>
                    <a:pt x="270" y="9016"/>
                  </a:cubicBezTo>
                  <a:cubicBezTo>
                    <a:pt x="809" y="10017"/>
                    <a:pt x="2119" y="10364"/>
                    <a:pt x="3082" y="9747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 rot="655752">
              <a:off x="1545040" y="1510489"/>
              <a:ext cx="207222" cy="249715"/>
            </a:xfrm>
            <a:custGeom>
              <a:rect b="b" l="l" r="r" t="t"/>
              <a:pathLst>
                <a:path extrusionOk="0" h="12676" w="10519">
                  <a:moveTo>
                    <a:pt x="9710" y="463"/>
                  </a:moveTo>
                  <a:cubicBezTo>
                    <a:pt x="9324" y="155"/>
                    <a:pt x="8785" y="1"/>
                    <a:pt x="8284" y="39"/>
                  </a:cubicBezTo>
                  <a:cubicBezTo>
                    <a:pt x="7706" y="155"/>
                    <a:pt x="7205" y="424"/>
                    <a:pt x="6897" y="887"/>
                  </a:cubicBezTo>
                  <a:lnTo>
                    <a:pt x="425" y="9324"/>
                  </a:lnTo>
                  <a:cubicBezTo>
                    <a:pt x="194" y="9709"/>
                    <a:pt x="39" y="10133"/>
                    <a:pt x="1" y="10595"/>
                  </a:cubicBezTo>
                  <a:cubicBezTo>
                    <a:pt x="39" y="11212"/>
                    <a:pt x="309" y="11828"/>
                    <a:pt x="810" y="12213"/>
                  </a:cubicBezTo>
                  <a:cubicBezTo>
                    <a:pt x="1195" y="12522"/>
                    <a:pt x="1735" y="12676"/>
                    <a:pt x="2235" y="12560"/>
                  </a:cubicBezTo>
                  <a:cubicBezTo>
                    <a:pt x="2775" y="12483"/>
                    <a:pt x="3276" y="12213"/>
                    <a:pt x="3622" y="11790"/>
                  </a:cubicBezTo>
                  <a:lnTo>
                    <a:pt x="10095" y="3352"/>
                  </a:lnTo>
                  <a:cubicBezTo>
                    <a:pt x="10326" y="2967"/>
                    <a:pt x="10480" y="2505"/>
                    <a:pt x="10519" y="2043"/>
                  </a:cubicBezTo>
                  <a:cubicBezTo>
                    <a:pt x="10480" y="1426"/>
                    <a:pt x="10210" y="848"/>
                    <a:pt x="9710" y="463"/>
                  </a:cubicBezTo>
                  <a:close/>
                </a:path>
              </a:pathLst>
            </a:custGeom>
            <a:solidFill>
              <a:srgbClr val="692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 rot="655752">
              <a:off x="1876691" y="625879"/>
              <a:ext cx="263386" cy="114613"/>
            </a:xfrm>
            <a:custGeom>
              <a:rect b="b" l="l" r="r" t="t"/>
              <a:pathLst>
                <a:path extrusionOk="0" h="5818" w="13370">
                  <a:moveTo>
                    <a:pt x="13292" y="4392"/>
                  </a:moveTo>
                  <a:cubicBezTo>
                    <a:pt x="13369" y="3506"/>
                    <a:pt x="12792" y="2697"/>
                    <a:pt x="11944" y="2505"/>
                  </a:cubicBezTo>
                  <a:lnTo>
                    <a:pt x="1927" y="193"/>
                  </a:lnTo>
                  <a:cubicBezTo>
                    <a:pt x="1080" y="0"/>
                    <a:pt x="193" y="578"/>
                    <a:pt x="78" y="1464"/>
                  </a:cubicBezTo>
                  <a:cubicBezTo>
                    <a:pt x="1" y="1927"/>
                    <a:pt x="155" y="2389"/>
                    <a:pt x="463" y="2774"/>
                  </a:cubicBezTo>
                  <a:cubicBezTo>
                    <a:pt x="694" y="3044"/>
                    <a:pt x="1002" y="3275"/>
                    <a:pt x="1349" y="3352"/>
                  </a:cubicBezTo>
                  <a:lnTo>
                    <a:pt x="11482" y="5664"/>
                  </a:lnTo>
                  <a:cubicBezTo>
                    <a:pt x="12329" y="5818"/>
                    <a:pt x="13138" y="5240"/>
                    <a:pt x="13292" y="4392"/>
                  </a:cubicBezTo>
                  <a:close/>
                </a:path>
              </a:pathLst>
            </a:custGeom>
            <a:solidFill>
              <a:srgbClr val="B0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 rot="655752">
              <a:off x="1446379" y="1917666"/>
              <a:ext cx="170009" cy="267917"/>
            </a:xfrm>
            <a:custGeom>
              <a:rect b="b" l="l" r="r" t="t"/>
              <a:pathLst>
                <a:path extrusionOk="0" h="13600" w="8630">
                  <a:moveTo>
                    <a:pt x="8437" y="10479"/>
                  </a:moveTo>
                  <a:lnTo>
                    <a:pt x="4007" y="1464"/>
                  </a:lnTo>
                  <a:cubicBezTo>
                    <a:pt x="3506" y="424"/>
                    <a:pt x="2312" y="0"/>
                    <a:pt x="1271" y="501"/>
                  </a:cubicBezTo>
                  <a:cubicBezTo>
                    <a:pt x="539" y="809"/>
                    <a:pt x="77" y="1503"/>
                    <a:pt x="0" y="2312"/>
                  </a:cubicBezTo>
                  <a:cubicBezTo>
                    <a:pt x="39" y="2581"/>
                    <a:pt x="116" y="2890"/>
                    <a:pt x="270" y="3159"/>
                  </a:cubicBezTo>
                  <a:lnTo>
                    <a:pt x="4700" y="12174"/>
                  </a:lnTo>
                  <a:cubicBezTo>
                    <a:pt x="5201" y="13176"/>
                    <a:pt x="6395" y="13600"/>
                    <a:pt x="7436" y="13137"/>
                  </a:cubicBezTo>
                  <a:cubicBezTo>
                    <a:pt x="8168" y="12829"/>
                    <a:pt x="8630" y="12136"/>
                    <a:pt x="8630" y="11327"/>
                  </a:cubicBezTo>
                  <a:cubicBezTo>
                    <a:pt x="8630" y="11288"/>
                    <a:pt x="8630" y="11211"/>
                    <a:pt x="8630" y="11173"/>
                  </a:cubicBezTo>
                  <a:cubicBezTo>
                    <a:pt x="8630" y="10941"/>
                    <a:pt x="8553" y="10710"/>
                    <a:pt x="8437" y="10479"/>
                  </a:cubicBezTo>
                  <a:close/>
                </a:path>
              </a:pathLst>
            </a:custGeom>
            <a:solidFill>
              <a:srgbClr val="B59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4" name="Google Shape;1074;p40"/>
          <p:cNvSpPr/>
          <p:nvPr/>
        </p:nvSpPr>
        <p:spPr>
          <a:xfrm>
            <a:off x="5301750" y="3777450"/>
            <a:ext cx="3175800" cy="62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5" name="Google Shape;1075;p40"/>
          <p:cNvSpPr txBox="1"/>
          <p:nvPr>
            <p:ph idx="1" type="subTitle"/>
          </p:nvPr>
        </p:nvSpPr>
        <p:spPr>
          <a:xfrm>
            <a:off x="4569850" y="1659438"/>
            <a:ext cx="3896100" cy="28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Cliente/Parceira:</a:t>
            </a:r>
            <a:endParaRPr b="1"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Discentes: </a:t>
            </a:r>
            <a:endParaRPr b="1"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Douglas Viana Fernandes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Filipe Iannarelli Caldeira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Guilherme Lage da Costa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Michelli Cristina Silva Freitas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Vinícius Levi Viana de Oliveira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76" name="Google Shape;1076;p40"/>
          <p:cNvPicPr preferRelativeResize="0"/>
          <p:nvPr/>
        </p:nvPicPr>
        <p:blipFill rotWithShape="1">
          <a:blip r:embed="rId4">
            <a:alphaModFix/>
          </a:blip>
          <a:srcRect b="3016" l="491" r="72179" t="2124"/>
          <a:stretch/>
        </p:blipFill>
        <p:spPr>
          <a:xfrm>
            <a:off x="171000" y="179150"/>
            <a:ext cx="853800" cy="85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ocolate Cake Recipe by Slidesgo">
  <a:themeElements>
    <a:clrScheme name="Simple Light">
      <a:dk1>
        <a:srgbClr val="692303"/>
      </a:dk1>
      <a:lt1>
        <a:srgbClr val="FFFFFF"/>
      </a:lt1>
      <a:dk2>
        <a:srgbClr val="F5E3CC"/>
      </a:dk2>
      <a:lt2>
        <a:srgbClr val="C5631B"/>
      </a:lt2>
      <a:accent1>
        <a:srgbClr val="B06C3A"/>
      </a:accent1>
      <a:accent2>
        <a:srgbClr val="B04D3A"/>
      </a:accent2>
      <a:accent3>
        <a:srgbClr val="70513B"/>
      </a:accent3>
      <a:accent4>
        <a:srgbClr val="B59E86"/>
      </a:accent4>
      <a:accent5>
        <a:srgbClr val="FAEDDE"/>
      </a:accent5>
      <a:accent6>
        <a:srgbClr val="EC8238"/>
      </a:accent6>
      <a:hlink>
        <a:srgbClr val="69230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