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4e88a7e4d_0_1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4e88a7e4d_0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4a95cf6fb_5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4a95cf6fb_5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4a95cf6fb_5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4a95cf6fb_5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4a95cf6f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4a95cf6f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4e88a7e4d_0_1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4e88a7e4d_0_1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4e88a7e4d_0_1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4e88a7e4d_0_1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4e88a7e4d_0_1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4e88a7e4d_0_1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4a95cf6fb_5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4a95cf6fb_5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Outro ponto relevante, é que o Administrador também pode gerenciar e emitir relatórios das funcionalidades de fidelização de clientes, gerenciamento de insumos, formas de venda e vendas realizadas.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4e88a7e4d_0_1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4e88a7e4d_0_1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4a95cf6fb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4a95cf6fb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4a95cf6fb_5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4a95cf6fb_5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4e88a7e4d_0_1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4e88a7e4d_0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Picnic Caseiros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741901"/>
            <a:ext cx="49887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sistema elaborado pelo(s) aluno(s) Douglas Fernandes, Davi Brandão, Guilherme Costa, Filipe Iannarelli e Raul Goulart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parte da disciplina Projeto de Software.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Componentes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00" y="0"/>
            <a:ext cx="5988200" cy="42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6539075" y="663550"/>
            <a:ext cx="2472300" cy="2836200"/>
          </a:xfrm>
          <a:prstGeom prst="rect">
            <a:avLst/>
          </a:prstGeom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principal componente deste diagrama é o servidor web, que vai se relacionar diretamente com diversos outros componentes, como </a:t>
            </a:r>
            <a:r>
              <a:rPr i="1"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controllers</a:t>
            </a: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i="1"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Portanto, é nesse componente que e estará a comunicação com o banco de dados e disponibilização de API externa para a aplicação web.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Implantação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4536610" cy="42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5479550" y="486950"/>
            <a:ext cx="3296400" cy="3242700"/>
          </a:xfrm>
          <a:prstGeom prst="rect">
            <a:avLst/>
          </a:prstGeom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 diagrama são apresentados os pontos de processamento do projeto, e onde está sendo utilizado. Conforme ilustrado nessa figura, o navegador web (acessado diretamente pelo usuário) faz requisições ao nosso </a:t>
            </a:r>
            <a:r>
              <a:rPr i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é encapsulado por uma máquina virtual em um serviço de nuvem, por meio de protocolos HTTPs. O </a:t>
            </a:r>
            <a:r>
              <a:rPr i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por sua vez, está relacionado com o banco de dados, fazendo as atualizações e modificações necessárias de acordo com as requisições recebidas.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719625" y="1445250"/>
            <a:ext cx="4166400" cy="22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Nosso projeto visa desenvolver um sistema sob medida para a Picnic Caseiros, uma empresa dedicada à produção e venda de bolos caseiros e outros alimentos artesanais. Nosso objetivo é otimizar a gestão de insumos, receitas, vendas e fidelização de clientes, impulsionando o crescimento sustentável e a eficiência operacional.</a:t>
            </a:r>
            <a:endParaRPr sz="1500"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de Atores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30350" y="798600"/>
            <a:ext cx="41664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Na modelagem desenvolvida para o projeto, foram mapeados dois atores distintos: 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⦁ Usuário: pode apenas realizar agendamentos de pedidos pela aplicação;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⦁ Administrador: pode realizar todas as demais tarefas previstas, como gerenciar os insumos, receitas, formas de pagamentos, dentre outros.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Casos de Uso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750" y="115875"/>
            <a:ext cx="2986325" cy="49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311300" y="2423300"/>
            <a:ext cx="41061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Nesta seção será apresentado e contextualizado o diagrama de caso de uso do projeto</a:t>
            </a:r>
            <a:endParaRPr sz="1954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Diagrama de Casos de Uso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75975" y="1677000"/>
            <a:ext cx="4346100" cy="3076200"/>
          </a:xfrm>
          <a:prstGeom prst="rect">
            <a:avLst/>
          </a:prstGeom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400"/>
              <a:t>O ator Administrador (herda as permissões de Usuário), pode interagir com funcionalidades como:</a:t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monitorar o processo de fidelização dos clientes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gerenciar os insumos cadastrados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gerenciar as formas de venda dos produtos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gerenciar as vendas realizadas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gerenciar as receitas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gerenciar a precificação dos produtos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gerenciar fornecedor e clientes. </a:t>
            </a:r>
            <a:endParaRPr sz="1500"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907350" y="1677000"/>
            <a:ext cx="3999900" cy="3076200"/>
          </a:xfrm>
          <a:prstGeom prst="rect">
            <a:avLst/>
          </a:prstGeom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 ator Usuário possui acesso às funcionalidades relacionadas ao agendamento de pedidos. </a:t>
            </a:r>
            <a:br>
              <a:rPr lang="pt-BR" sz="1400"/>
            </a:br>
            <a:br>
              <a:rPr lang="pt-BR"/>
            </a:br>
            <a:endParaRPr sz="209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367084"/>
            <a:ext cx="4499325" cy="44093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Framework Laravel foi adotada para o desenvolvimento da aplicação.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337700"/>
            <a:ext cx="3999900" cy="3702900"/>
          </a:xfrm>
          <a:prstGeom prst="rect">
            <a:avLst/>
          </a:prstGeom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Na framework adotada, a arquitetura em camadas é organizada de forma a promover uma estrutura modular e escalável para o desenvolvimento de aplicativos da web, facilitando a manutenção e teste de código. Essa arquitetura consiste em várias camadas interconectadas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da Arquitetura</a:t>
            </a:r>
            <a:endParaRPr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623375" y="1337775"/>
            <a:ext cx="4401600" cy="3702900"/>
          </a:xfrm>
          <a:prstGeom prst="rect">
            <a:avLst/>
          </a:prstGeom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A camada de Views é responsável pela apresentação da interface do usuário e é onde o conteúdo é renderizado para o navegador.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As Routes definem as URLs do aplicativo e direcionam essas URLs para os respectivos controladores.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Os Middlewares são camadas intermediárias que podem ser aplicadas a rotas individuais ou a grupos de rotas.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Os Controllers são responsáveis por receber as requisições do cliente, processá-las e retornar uma resposta apropriada.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337700"/>
            <a:ext cx="3999900" cy="3702900"/>
          </a:xfrm>
          <a:prstGeom prst="rect">
            <a:avLst/>
          </a:prstGeom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da Arquitetura</a:t>
            </a:r>
            <a:endParaRPr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623375" y="1337775"/>
            <a:ext cx="4401600" cy="3702900"/>
          </a:xfrm>
          <a:prstGeom prst="rect">
            <a:avLst/>
          </a:prstGeom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Os Services são classes que encapsulam a lógica de negócios do aplicativo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Os Models representam e gerenciam os dados do aplicativo.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A camada de Utils engloba classes utilitárias (erros, helper etc.)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A camada de Config definem várias configurações do aplicativo (configurações de banco de dados, configurações de ambiente e configurações gerais do aplicativo)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Componentes e Implantação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813" y="1234975"/>
            <a:ext cx="4408125" cy="26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