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1" r:id="rId5"/>
    <p:sldId id="262" r:id="rId6"/>
    <p:sldId id="268" r:id="rId7"/>
    <p:sldId id="263" r:id="rId8"/>
    <p:sldId id="267" r:id="rId9"/>
    <p:sldId id="266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133"/>
    <a:srgbClr val="2D451F"/>
    <a:srgbClr val="318E03"/>
    <a:srgbClr val="7CB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54889-30A4-4D60-B9A4-105D52493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4306A6-52F9-4CD6-9371-CC2833302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EE1FEB-5778-4FEF-87DB-B5400A8B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04985-5246-4F6C-9B84-6730CFC2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0F2B4-5953-40B9-99A7-9361B0A6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3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57DE0-1B90-45E9-87FB-6EC3AFF8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34D1B9-630C-4D06-BA72-97590F9C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E0BD6C-3555-43F0-B37D-850E8C7E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6C569-7472-4C76-9182-5EB76C0A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3AEF0-8D2B-4047-90E4-869D94D7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69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EB27F3-0A1F-4DA3-BAE2-0711D158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8C2D00-D896-4BB1-B792-48D6E84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196E8F-B21F-4974-883A-6D78B155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B93660-8EEA-4FAB-B887-3CC91C18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D28CE-75DA-40B5-9FDE-19AC164C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56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1A409-B05B-4859-B316-ADD1E69F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9419D-2AB9-4A85-8EDB-C5BA358E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8DF06-851F-437B-994D-FAEAC4AA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E0181-053F-44F5-BE59-F35DAB9E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072EA-1D34-4E28-B1A9-EDE7A128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6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D66BD-D8ED-400F-A251-EE207521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19C809-2F87-49BD-AE5A-C922930A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DC92CE-72EF-41F3-951C-36225FF0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51C3B-10FB-4F05-B15E-3BB8082D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653BF-FD1B-481F-B249-FA73E11F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6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FD77C-2FC5-4000-B014-1252FB63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6B609-18A8-492F-A15D-5E569C2C6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63D8CD-EB2A-4960-94EB-5907DC0DF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D88276-904F-4D9B-B233-84176290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39A62A-8B67-4874-8BE3-E61C2B38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2649AD-C00E-4B89-B701-72A0CF80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4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D4013-5DF2-41C7-ACF7-5F41D909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F5589A-72EE-4514-B903-86AB940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974464-1BE0-40B4-87ED-CDBBBDED2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66D5EA-DA5A-456A-B72F-6F455E855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8FEA23-5CFE-404B-A8AB-5A08A5266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21C7FE-5E10-4F6B-A3DF-E3333488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14D01F-D2B7-49C6-8C53-B809B63A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478C6D-B16A-42FB-B333-C0487041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0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3D622-2DF1-499A-BB84-C0292F7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84E1F1-21D0-4635-BB64-D752D4E8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609E87-661A-4785-BB74-CAF3A76B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B58EE2-2551-429A-806F-9AC64F71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71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826656-2D48-4D40-ABDA-DC154893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79A750-5875-4319-81C0-EEF736F2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4E4A84-BA61-48D4-87BE-C673729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8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CA67-7140-46E1-BA36-CE09BE80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8F85FE-9526-45E1-A082-D6A902451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6B8A26-0BEE-499A-873E-17F97B15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5F9384-85C2-47B6-B974-443F5F59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E0BBAD-EBBA-4916-B5F9-40C1C32A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943DE7-E82B-4789-8D08-CACCBF56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07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E1E2B-6C15-4CA0-956D-D76E4A74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A349FF-C7FC-4F2D-B04A-0B847C36B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A1F33-7830-4014-8144-A355216E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19B67-0756-42AF-A9D3-2F53B7A5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5FC56-86F4-47A1-B6AE-18DD1217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21250-949F-4DA7-ADD8-F878C05D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6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793B96-0ECF-446E-B1B6-D0EB3A64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F4FCAA-08F4-4793-88CE-F6A998F4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3E216-25A5-43B4-B0A4-2FD6AB51F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EB32-043E-4D38-B60D-64B17E1683F8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FBF58A-9D13-4E7B-A44B-078B52623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B81B1C-9876-45C5-932F-C3832D0FB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46D4-D3A9-4F1A-88A4-81C2D1C7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12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brun4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www.linkedin.com/in/guilhermelizo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www.linkedin.com/in/gabriel-santos-90a162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53C2805-7784-4EA6-88AB-B3570AEB9FFD}"/>
              </a:ext>
            </a:extLst>
          </p:cNvPr>
          <p:cNvSpPr/>
          <p:nvPr/>
        </p:nvSpPr>
        <p:spPr>
          <a:xfrm>
            <a:off x="3967089" y="3429000"/>
            <a:ext cx="2996419" cy="1733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8F1B9494-FE2B-4C9A-9DC3-1F53BE394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8575" y="0"/>
            <a:ext cx="10287000" cy="6858000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7FF4370-EFF1-4F9D-8960-F305B1E67B46}"/>
              </a:ext>
            </a:extLst>
          </p:cNvPr>
          <p:cNvSpPr/>
          <p:nvPr/>
        </p:nvSpPr>
        <p:spPr>
          <a:xfrm>
            <a:off x="3816531" y="3441588"/>
            <a:ext cx="3502855" cy="1733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FBA45F-030D-45C1-9C84-D839A919EC42}"/>
              </a:ext>
            </a:extLst>
          </p:cNvPr>
          <p:cNvSpPr/>
          <p:nvPr/>
        </p:nvSpPr>
        <p:spPr>
          <a:xfrm>
            <a:off x="2011680" y="6175717"/>
            <a:ext cx="2405575" cy="682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B2BB1C-7375-4659-8040-27CB14F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381" y="3139811"/>
            <a:ext cx="10515600" cy="1325563"/>
          </a:xfrm>
        </p:spPr>
        <p:txBody>
          <a:bodyPr>
            <a:noAutofit/>
          </a:bodyPr>
          <a:lstStyle/>
          <a:p>
            <a:r>
              <a:rPr lang="pt-BR" sz="10000" dirty="0">
                <a:solidFill>
                  <a:srgbClr val="497133"/>
                </a:solidFill>
                <a:latin typeface="Berlin Sans FB Demi" panose="020E0802020502020306" pitchFamily="34" charset="0"/>
              </a:rPr>
              <a:t>Nutricionismo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DA7794-F6DC-4F0A-91AF-E7008ED441BF}"/>
              </a:ext>
            </a:extLst>
          </p:cNvPr>
          <p:cNvSpPr txBox="1"/>
          <p:nvPr/>
        </p:nvSpPr>
        <p:spPr>
          <a:xfrm>
            <a:off x="7675265" y="4975388"/>
            <a:ext cx="696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Cordia New" panose="020B0502040204020203" pitchFamily="34" charset="-34"/>
                <a:cs typeface="Cordia New" panose="020B0502040204020203" pitchFamily="34" charset="-34"/>
              </a:rPr>
              <a:t>Lucas Cardoso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14A36-1C2D-49AA-BFAC-33B08F6D9B1D}"/>
              </a:ext>
            </a:extLst>
          </p:cNvPr>
          <p:cNvSpPr txBox="1"/>
          <p:nvPr/>
        </p:nvSpPr>
        <p:spPr>
          <a:xfrm>
            <a:off x="6296408" y="4304883"/>
            <a:ext cx="709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497133"/>
                </a:solidFill>
                <a:latin typeface="Berlin Sans FB Demi" panose="020E0802020502020306" pitchFamily="34" charset="0"/>
              </a:rPr>
              <a:t>Equipe Código verde</a:t>
            </a:r>
          </a:p>
        </p:txBody>
      </p:sp>
    </p:spTree>
    <p:extLst>
      <p:ext uri="{BB962C8B-B14F-4D97-AF65-F5344CB8AC3E}">
        <p14:creationId xmlns:p14="http://schemas.microsoft.com/office/powerpoint/2010/main" val="168582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Logotipo, nome da empresa&#10;&#10;Descrição gerada automaticamente">
            <a:extLst>
              <a:ext uri="{FF2B5EF4-FFF2-40B4-BE49-F238E27FC236}">
                <a16:creationId xmlns:a16="http://schemas.microsoft.com/office/drawing/2014/main" id="{E5DE5C16-BF71-41C4-B0DC-34A23028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541" y="-1221535"/>
            <a:ext cx="16015082" cy="87773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71FD0E-3B88-495E-A7BA-4BE5268DF236}"/>
              </a:ext>
            </a:extLst>
          </p:cNvPr>
          <p:cNvSpPr/>
          <p:nvPr/>
        </p:nvSpPr>
        <p:spPr>
          <a:xfrm>
            <a:off x="3167743" y="365125"/>
            <a:ext cx="6106885" cy="719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4AE780-350F-4681-A6F0-871D4AF3964C}"/>
              </a:ext>
            </a:extLst>
          </p:cNvPr>
          <p:cNvSpPr/>
          <p:nvPr/>
        </p:nvSpPr>
        <p:spPr>
          <a:xfrm>
            <a:off x="1710239" y="-1010818"/>
            <a:ext cx="8771522" cy="8355932"/>
          </a:xfrm>
          <a:prstGeom prst="ellipse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1587-2FC9-460B-923A-AB6AE2F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78" y="3470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18E03"/>
                </a:solidFill>
                <a:latin typeface="Berlin Sans FB Demi" panose="020E0802020502020306" pitchFamily="34" charset="0"/>
              </a:rPr>
              <a:t>Agradecimentos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9844BF-BB35-4DE2-A9CC-F46DFE7A9D9B}"/>
              </a:ext>
            </a:extLst>
          </p:cNvPr>
          <p:cNvSpPr txBox="1"/>
          <p:nvPr/>
        </p:nvSpPr>
        <p:spPr>
          <a:xfrm>
            <a:off x="1555844" y="1433015"/>
            <a:ext cx="94169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3800" dirty="0">
                <a:latin typeface="Arial" panose="020B0604020202020204" pitchFamily="34" charset="0"/>
                <a:cs typeface="Arial" panose="020B0604020202020204" pitchFamily="34" charset="0"/>
              </a:rPr>
              <a:t>Primeiramente agradecemos à Soul Code</a:t>
            </a:r>
          </a:p>
          <a:p>
            <a:pPr>
              <a:buClr>
                <a:srgbClr val="318E03"/>
              </a:buClr>
              <a:buSzPct val="50000"/>
            </a:pPr>
            <a:endParaRPr lang="pt-BR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3800" dirty="0">
                <a:latin typeface="Arial" panose="020B0604020202020204" pitchFamily="34" charset="0"/>
                <a:cs typeface="Arial" panose="020B0604020202020204" pitchFamily="34" charset="0"/>
              </a:rPr>
              <a:t>Ao Lucas Cardoso, por nos dar a oportunidade de concretizar esse projeto</a:t>
            </a:r>
          </a:p>
          <a:p>
            <a:pPr>
              <a:buClr>
                <a:srgbClr val="318E03"/>
              </a:buClr>
              <a:buSzPct val="50000"/>
            </a:pPr>
            <a:endParaRPr lang="pt-BR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3800" dirty="0">
                <a:latin typeface="Arial" panose="020B0604020202020204" pitchFamily="34" charset="0"/>
                <a:cs typeface="Arial" panose="020B0604020202020204" pitchFamily="34" charset="0"/>
              </a:rPr>
              <a:t>E à toda a equipe, pois assim conseguimos ter êxito nessa execução!</a:t>
            </a:r>
          </a:p>
          <a:p>
            <a:pPr>
              <a:buClr>
                <a:srgbClr val="318E03"/>
              </a:buClr>
              <a:buSzPct val="50000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5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Logotipo, nome da empresa&#10;&#10;Descrição gerada automaticamente">
            <a:extLst>
              <a:ext uri="{FF2B5EF4-FFF2-40B4-BE49-F238E27FC236}">
                <a16:creationId xmlns:a16="http://schemas.microsoft.com/office/drawing/2014/main" id="{E5DE5C16-BF71-41C4-B0DC-34A23028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541" y="-1221535"/>
            <a:ext cx="16015082" cy="87773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71FD0E-3B88-495E-A7BA-4BE5268DF236}"/>
              </a:ext>
            </a:extLst>
          </p:cNvPr>
          <p:cNvSpPr/>
          <p:nvPr/>
        </p:nvSpPr>
        <p:spPr>
          <a:xfrm>
            <a:off x="3167743" y="365125"/>
            <a:ext cx="6106885" cy="719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4AE780-350F-4681-A6F0-871D4AF3964C}"/>
              </a:ext>
            </a:extLst>
          </p:cNvPr>
          <p:cNvSpPr/>
          <p:nvPr/>
        </p:nvSpPr>
        <p:spPr>
          <a:xfrm>
            <a:off x="1710239" y="-1010818"/>
            <a:ext cx="8771522" cy="8355932"/>
          </a:xfrm>
          <a:prstGeom prst="ellipse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1587-2FC9-460B-923A-AB6AE2F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79" y="328198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18E03"/>
                </a:solidFill>
                <a:latin typeface="Berlin Sans FB Demi" panose="020E0802020502020306" pitchFamily="34" charset="0"/>
              </a:rPr>
              <a:t>Desenvolvedores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16EE1A-97A7-44F5-8977-099DA1201C1C}"/>
              </a:ext>
            </a:extLst>
          </p:cNvPr>
          <p:cNvSpPr txBox="1"/>
          <p:nvPr/>
        </p:nvSpPr>
        <p:spPr>
          <a:xfrm>
            <a:off x="2174580" y="3297565"/>
            <a:ext cx="931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000" dirty="0">
                <a:solidFill>
                  <a:srgbClr val="2D451F"/>
                </a:solidFill>
                <a:latin typeface="Gabriola" panose="04040605051002020D02" pitchFamily="82" charset="0"/>
              </a:rPr>
              <a:t>Guilherme Lizo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B267CE1-7780-4937-A4F7-84F686B2A5AF}"/>
              </a:ext>
            </a:extLst>
          </p:cNvPr>
          <p:cNvSpPr/>
          <p:nvPr/>
        </p:nvSpPr>
        <p:spPr>
          <a:xfrm>
            <a:off x="1527779" y="3429000"/>
            <a:ext cx="1291721" cy="126422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318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8D47A6-0582-47A4-BA1D-9CB6D5601AD7}"/>
              </a:ext>
            </a:extLst>
          </p:cNvPr>
          <p:cNvSpPr txBox="1"/>
          <p:nvPr/>
        </p:nvSpPr>
        <p:spPr>
          <a:xfrm>
            <a:off x="2917372" y="3947942"/>
            <a:ext cx="746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Arial Nova Light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2000" b="1" dirty="0">
                <a:latin typeface="Arial Nova Light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 Nova Light" panose="020B0604020202020204" pitchFamily="34" charset="0"/>
                <a:cs typeface="Arial" panose="020B0604020202020204" pitchFamily="34" charset="0"/>
                <a:hlinkClick r:id="rId5"/>
              </a:rPr>
              <a:t>https://www.linkedin.com/in/guilhermelizo</a:t>
            </a:r>
            <a:endParaRPr lang="pt-BR" sz="2000" dirty="0">
              <a:latin typeface="Arial Nova Light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 err="1">
                <a:latin typeface="Arial Nova Light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2000" b="1" dirty="0">
                <a:latin typeface="Arial Nova Light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 Nova Light" panose="020B0604020202020204" pitchFamily="34" charset="0"/>
                <a:cs typeface="Arial" panose="020B0604020202020204" pitchFamily="34" charset="0"/>
              </a:rPr>
              <a:t>@guilhermelizo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CB3D85-FC5C-4516-BB58-50C6408B4A4B}"/>
              </a:ext>
            </a:extLst>
          </p:cNvPr>
          <p:cNvSpPr txBox="1"/>
          <p:nvPr/>
        </p:nvSpPr>
        <p:spPr>
          <a:xfrm>
            <a:off x="2175520" y="1653761"/>
            <a:ext cx="931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000" dirty="0">
                <a:solidFill>
                  <a:srgbClr val="2D451F"/>
                </a:solidFill>
                <a:latin typeface="Gabriola" panose="04040605051002020D02" pitchFamily="82" charset="0"/>
              </a:rPr>
              <a:t>Bruna Dias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56696DE-AA44-41F7-8303-E3A7105A4735}"/>
              </a:ext>
            </a:extLst>
          </p:cNvPr>
          <p:cNvSpPr/>
          <p:nvPr/>
        </p:nvSpPr>
        <p:spPr>
          <a:xfrm>
            <a:off x="1528719" y="1785196"/>
            <a:ext cx="1291721" cy="126422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318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313C55-36D8-457A-B7D5-F831166B5CF4}"/>
              </a:ext>
            </a:extLst>
          </p:cNvPr>
          <p:cNvSpPr txBox="1"/>
          <p:nvPr/>
        </p:nvSpPr>
        <p:spPr>
          <a:xfrm>
            <a:off x="2859349" y="2167892"/>
            <a:ext cx="746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Arial Nova Light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2000" b="1" dirty="0">
                <a:latin typeface="Arial Nova Light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 Nova Light" panose="020B0604020202020204" pitchFamily="34" charset="0"/>
                <a:cs typeface="Arial" panose="020B0604020202020204" pitchFamily="34" charset="0"/>
                <a:hlinkClick r:id="rId7"/>
              </a:rPr>
              <a:t>https://www.linkedin.com/in/brun4/</a:t>
            </a:r>
            <a:endParaRPr lang="pt-BR" sz="2000" dirty="0">
              <a:latin typeface="Arial Nova Light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 Nova Light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52B27B3-CC6A-4876-B2FB-DDD2D1D33707}"/>
              </a:ext>
            </a:extLst>
          </p:cNvPr>
          <p:cNvSpPr txBox="1"/>
          <p:nvPr/>
        </p:nvSpPr>
        <p:spPr>
          <a:xfrm>
            <a:off x="2175520" y="5067896"/>
            <a:ext cx="931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000" dirty="0">
                <a:solidFill>
                  <a:srgbClr val="2D451F"/>
                </a:solidFill>
                <a:latin typeface="Gabriola" panose="04040605051002020D02" pitchFamily="82" charset="0"/>
              </a:rPr>
              <a:t>Gabriel Santos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3977CDF-35EC-428A-AADD-95A1539984A5}"/>
              </a:ext>
            </a:extLst>
          </p:cNvPr>
          <p:cNvSpPr/>
          <p:nvPr/>
        </p:nvSpPr>
        <p:spPr>
          <a:xfrm>
            <a:off x="1528719" y="5199331"/>
            <a:ext cx="1291721" cy="1264223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318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DAC716E-1B46-4F58-B6CD-C49393251B75}"/>
              </a:ext>
            </a:extLst>
          </p:cNvPr>
          <p:cNvSpPr txBox="1"/>
          <p:nvPr/>
        </p:nvSpPr>
        <p:spPr>
          <a:xfrm>
            <a:off x="2884749" y="5654779"/>
            <a:ext cx="746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Arial Nova Light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2000" b="1" dirty="0">
                <a:latin typeface="Arial Nova Light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 Nova Light" panose="020B0604020202020204" pitchFamily="34" charset="0"/>
                <a:cs typeface="Arial" panose="020B0604020202020204" pitchFamily="34" charset="0"/>
                <a:hlinkClick r:id="rId9"/>
              </a:rPr>
              <a:t>https://www.linkedin.com/in/gabriel-santos-90a16275</a:t>
            </a:r>
            <a:endParaRPr lang="pt-BR" sz="2000" dirty="0">
              <a:latin typeface="Arial Nova Light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latin typeface="Arial Nova Light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0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Logotipo, nome da empresa&#10;&#10;Descrição gerada automaticamente">
            <a:extLst>
              <a:ext uri="{FF2B5EF4-FFF2-40B4-BE49-F238E27FC236}">
                <a16:creationId xmlns:a16="http://schemas.microsoft.com/office/drawing/2014/main" id="{E5DE5C16-BF71-41C4-B0DC-34A23028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541" y="-1221535"/>
            <a:ext cx="16015082" cy="87773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71FD0E-3B88-495E-A7BA-4BE5268DF236}"/>
              </a:ext>
            </a:extLst>
          </p:cNvPr>
          <p:cNvSpPr/>
          <p:nvPr/>
        </p:nvSpPr>
        <p:spPr>
          <a:xfrm>
            <a:off x="3167743" y="365125"/>
            <a:ext cx="6106885" cy="719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4AE780-350F-4681-A6F0-871D4AF3964C}"/>
              </a:ext>
            </a:extLst>
          </p:cNvPr>
          <p:cNvSpPr/>
          <p:nvPr/>
        </p:nvSpPr>
        <p:spPr>
          <a:xfrm>
            <a:off x="1710239" y="-1010818"/>
            <a:ext cx="8771522" cy="8355932"/>
          </a:xfrm>
          <a:prstGeom prst="ellipse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1587-2FC9-460B-923A-AB6AE2F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79" y="328198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18E03"/>
                </a:solidFill>
                <a:latin typeface="Berlin Sans FB Demi" panose="020E0802020502020306" pitchFamily="34" charset="0"/>
              </a:rPr>
              <a:t>Desenvolvedores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5066A1-2D77-49F3-B7AB-F3A1186957C8}"/>
              </a:ext>
            </a:extLst>
          </p:cNvPr>
          <p:cNvSpPr txBox="1"/>
          <p:nvPr/>
        </p:nvSpPr>
        <p:spPr>
          <a:xfrm>
            <a:off x="2175520" y="1366510"/>
            <a:ext cx="931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000" dirty="0">
                <a:solidFill>
                  <a:srgbClr val="2D451F"/>
                </a:solidFill>
                <a:latin typeface="Gabriola" panose="04040605051002020D02" pitchFamily="82" charset="0"/>
              </a:rPr>
              <a:t>Djalma Galdino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7C71D8A-6CCE-4F19-8E28-EAD7C2CA4D5D}"/>
              </a:ext>
            </a:extLst>
          </p:cNvPr>
          <p:cNvSpPr/>
          <p:nvPr/>
        </p:nvSpPr>
        <p:spPr>
          <a:xfrm>
            <a:off x="1528719" y="1497945"/>
            <a:ext cx="1291721" cy="126422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318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16EE1A-97A7-44F5-8977-099DA1201C1C}"/>
              </a:ext>
            </a:extLst>
          </p:cNvPr>
          <p:cNvSpPr txBox="1"/>
          <p:nvPr/>
        </p:nvSpPr>
        <p:spPr>
          <a:xfrm>
            <a:off x="2174580" y="3297565"/>
            <a:ext cx="931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000" dirty="0">
                <a:solidFill>
                  <a:srgbClr val="2D451F"/>
                </a:solidFill>
                <a:latin typeface="Gabriola" panose="04040605051002020D02" pitchFamily="82" charset="0"/>
              </a:rPr>
              <a:t>Aline Alves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B267CE1-7780-4937-A4F7-84F686B2A5AF}"/>
              </a:ext>
            </a:extLst>
          </p:cNvPr>
          <p:cNvSpPr/>
          <p:nvPr/>
        </p:nvSpPr>
        <p:spPr>
          <a:xfrm>
            <a:off x="1527779" y="3429000"/>
            <a:ext cx="1291721" cy="126422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318E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8D47A6-0582-47A4-BA1D-9CB6D5601AD7}"/>
              </a:ext>
            </a:extLst>
          </p:cNvPr>
          <p:cNvSpPr txBox="1"/>
          <p:nvPr/>
        </p:nvSpPr>
        <p:spPr>
          <a:xfrm>
            <a:off x="2884749" y="3910755"/>
            <a:ext cx="746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Arial Nova Light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2000" b="1" dirty="0">
                <a:latin typeface="Arial Nova Light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 Nova Light" panose="020B0604020202020204" pitchFamily="34" charset="0"/>
                <a:cs typeface="Arial" panose="020B0604020202020204" pitchFamily="34" charset="0"/>
              </a:rPr>
              <a:t>https://www.linkedin.com/in/aline-alves-dias/ </a:t>
            </a:r>
          </a:p>
        </p:txBody>
      </p:sp>
    </p:spTree>
    <p:extLst>
      <p:ext uri="{BB962C8B-B14F-4D97-AF65-F5344CB8AC3E}">
        <p14:creationId xmlns:p14="http://schemas.microsoft.com/office/powerpoint/2010/main" val="11870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Logotipo, nome da empresa&#10;&#10;Descrição gerada automaticamente">
            <a:extLst>
              <a:ext uri="{FF2B5EF4-FFF2-40B4-BE49-F238E27FC236}">
                <a16:creationId xmlns:a16="http://schemas.microsoft.com/office/drawing/2014/main" id="{E5DE5C16-BF71-41C4-B0DC-34A23028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541" y="-1221535"/>
            <a:ext cx="16015082" cy="87773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71FD0E-3B88-495E-A7BA-4BE5268DF236}"/>
              </a:ext>
            </a:extLst>
          </p:cNvPr>
          <p:cNvSpPr/>
          <p:nvPr/>
        </p:nvSpPr>
        <p:spPr>
          <a:xfrm>
            <a:off x="3167743" y="365125"/>
            <a:ext cx="6106885" cy="719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4AE780-350F-4681-A6F0-871D4AF3964C}"/>
              </a:ext>
            </a:extLst>
          </p:cNvPr>
          <p:cNvSpPr/>
          <p:nvPr/>
        </p:nvSpPr>
        <p:spPr>
          <a:xfrm>
            <a:off x="1710239" y="-1010818"/>
            <a:ext cx="8771522" cy="8355932"/>
          </a:xfrm>
          <a:prstGeom prst="ellipse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1587-2FC9-460B-923A-AB6AE2F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78" y="3470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18E03"/>
                </a:solidFill>
                <a:latin typeface="Berlin Sans FB Demi" panose="020E0802020502020306" pitchFamily="34" charset="0"/>
              </a:rPr>
              <a:t>Briefing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9844BF-BB35-4DE2-A9CC-F46DFE7A9D9B}"/>
              </a:ext>
            </a:extLst>
          </p:cNvPr>
          <p:cNvSpPr txBox="1"/>
          <p:nvPr/>
        </p:nvSpPr>
        <p:spPr>
          <a:xfrm>
            <a:off x="1555845" y="1287872"/>
            <a:ext cx="91968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18E03"/>
              </a:buClr>
              <a:buSzPct val="50000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Profissional nutricionista trabalhando com atendimento presencial e remoto, realizando muitos atendimentos online no último ano. Entregar uma aplicação web com os seguintes objetivos:</a:t>
            </a:r>
          </a:p>
          <a:p>
            <a:pPr>
              <a:buClr>
                <a:srgbClr val="318E03"/>
              </a:buClr>
              <a:buSzPct val="50000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Conhecer melhor a pessoa que deseja uma consulta</a:t>
            </a: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Divulgação da marca e redes do profissional</a:t>
            </a: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Agilizar o processo de agendamento via WhatsApp e Instagram</a:t>
            </a: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Preferência por visual mais limpo</a:t>
            </a:r>
          </a:p>
        </p:txBody>
      </p:sp>
    </p:spTree>
    <p:extLst>
      <p:ext uri="{BB962C8B-B14F-4D97-AF65-F5344CB8AC3E}">
        <p14:creationId xmlns:p14="http://schemas.microsoft.com/office/powerpoint/2010/main" val="5476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Logotipo, nome da empresa&#10;&#10;Descrição gerada automaticamente">
            <a:extLst>
              <a:ext uri="{FF2B5EF4-FFF2-40B4-BE49-F238E27FC236}">
                <a16:creationId xmlns:a16="http://schemas.microsoft.com/office/drawing/2014/main" id="{E5DE5C16-BF71-41C4-B0DC-34A23028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541" y="-1221535"/>
            <a:ext cx="16015082" cy="87773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71FD0E-3B88-495E-A7BA-4BE5268DF236}"/>
              </a:ext>
            </a:extLst>
          </p:cNvPr>
          <p:cNvSpPr/>
          <p:nvPr/>
        </p:nvSpPr>
        <p:spPr>
          <a:xfrm>
            <a:off x="3167743" y="365125"/>
            <a:ext cx="6106885" cy="719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4AE780-350F-4681-A6F0-871D4AF3964C}"/>
              </a:ext>
            </a:extLst>
          </p:cNvPr>
          <p:cNvSpPr/>
          <p:nvPr/>
        </p:nvSpPr>
        <p:spPr>
          <a:xfrm>
            <a:off x="1710239" y="-1010818"/>
            <a:ext cx="8771522" cy="8355932"/>
          </a:xfrm>
          <a:prstGeom prst="ellipse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1587-2FC9-460B-923A-AB6AE2F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78" y="3470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18E03"/>
                </a:solidFill>
                <a:latin typeface="Berlin Sans FB Demi" panose="020E0802020502020306" pitchFamily="34" charset="0"/>
              </a:rPr>
              <a:t>Ferramentas Utilizadas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9844BF-BB35-4DE2-A9CC-F46DFE7A9D9B}"/>
              </a:ext>
            </a:extLst>
          </p:cNvPr>
          <p:cNvSpPr txBox="1"/>
          <p:nvPr/>
        </p:nvSpPr>
        <p:spPr>
          <a:xfrm>
            <a:off x="1555844" y="1433015"/>
            <a:ext cx="91968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>
              <a:buClr>
                <a:srgbClr val="318E03"/>
              </a:buClr>
              <a:buSzPct val="50000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>
              <a:buClr>
                <a:srgbClr val="318E03"/>
              </a:buClr>
              <a:buSzPct val="50000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>
              <a:buClr>
                <a:srgbClr val="318E03"/>
              </a:buClr>
              <a:buSzPct val="50000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318E03"/>
              </a:buClr>
              <a:buSzPct val="50000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4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Logotipo, nome da empresa&#10;&#10;Descrição gerada automaticamente">
            <a:extLst>
              <a:ext uri="{FF2B5EF4-FFF2-40B4-BE49-F238E27FC236}">
                <a16:creationId xmlns:a16="http://schemas.microsoft.com/office/drawing/2014/main" id="{E5DE5C16-BF71-41C4-B0DC-34A23028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541" y="-1221535"/>
            <a:ext cx="16015082" cy="87773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71FD0E-3B88-495E-A7BA-4BE5268DF236}"/>
              </a:ext>
            </a:extLst>
          </p:cNvPr>
          <p:cNvSpPr/>
          <p:nvPr/>
        </p:nvSpPr>
        <p:spPr>
          <a:xfrm>
            <a:off x="3167743" y="365125"/>
            <a:ext cx="6106885" cy="719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4AE780-350F-4681-A6F0-871D4AF3964C}"/>
              </a:ext>
            </a:extLst>
          </p:cNvPr>
          <p:cNvSpPr/>
          <p:nvPr/>
        </p:nvSpPr>
        <p:spPr>
          <a:xfrm>
            <a:off x="1710239" y="-1010818"/>
            <a:ext cx="8771522" cy="8355932"/>
          </a:xfrm>
          <a:prstGeom prst="ellipse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1587-2FC9-460B-923A-AB6AE2F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78" y="3470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18E03"/>
                </a:solidFill>
                <a:latin typeface="Berlin Sans FB Demi" panose="020E0802020502020306" pitchFamily="34" charset="0"/>
              </a:rPr>
              <a:t>Etapas do processo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9844BF-BB35-4DE2-A9CC-F46DFE7A9D9B}"/>
              </a:ext>
            </a:extLst>
          </p:cNvPr>
          <p:cNvSpPr txBox="1"/>
          <p:nvPr/>
        </p:nvSpPr>
        <p:spPr>
          <a:xfrm>
            <a:off x="1439278" y="1513654"/>
            <a:ext cx="91968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Reunião com o cliente</a:t>
            </a: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Criação do layout e prototipação</a:t>
            </a: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18E03"/>
              </a:buClr>
              <a:buSzPct val="50000"/>
              <a:buFont typeface="Arial" panose="020B0604020202020204" pitchFamily="34" charset="0"/>
              <a:buChar char="►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Curadoria de imagens e conteúdo.</a:t>
            </a:r>
          </a:p>
          <a:p>
            <a:pPr>
              <a:buClr>
                <a:srgbClr val="318E03"/>
              </a:buClr>
              <a:buSzPct val="50000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Logotipo, nome da empresa&#10;&#10;Descrição gerada automaticamente">
            <a:extLst>
              <a:ext uri="{FF2B5EF4-FFF2-40B4-BE49-F238E27FC236}">
                <a16:creationId xmlns:a16="http://schemas.microsoft.com/office/drawing/2014/main" id="{E5DE5C16-BF71-41C4-B0DC-34A23028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541" y="-1221535"/>
            <a:ext cx="16015082" cy="87773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71FD0E-3B88-495E-A7BA-4BE5268DF236}"/>
              </a:ext>
            </a:extLst>
          </p:cNvPr>
          <p:cNvSpPr/>
          <p:nvPr/>
        </p:nvSpPr>
        <p:spPr>
          <a:xfrm>
            <a:off x="3167743" y="365125"/>
            <a:ext cx="6106885" cy="719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4AE780-350F-4681-A6F0-871D4AF3964C}"/>
              </a:ext>
            </a:extLst>
          </p:cNvPr>
          <p:cNvSpPr/>
          <p:nvPr/>
        </p:nvSpPr>
        <p:spPr>
          <a:xfrm>
            <a:off x="1710239" y="-1010818"/>
            <a:ext cx="8771522" cy="8355932"/>
          </a:xfrm>
          <a:prstGeom prst="ellipse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1587-2FC9-460B-923A-AB6AE2F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78" y="3470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18E03"/>
                </a:solidFill>
                <a:latin typeface="Berlin Sans FB Demi" panose="020E0802020502020306" pitchFamily="34" charset="0"/>
              </a:rPr>
              <a:t>Motivações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9844BF-BB35-4DE2-A9CC-F46DFE7A9D9B}"/>
              </a:ext>
            </a:extLst>
          </p:cNvPr>
          <p:cNvSpPr txBox="1"/>
          <p:nvPr/>
        </p:nvSpPr>
        <p:spPr>
          <a:xfrm>
            <a:off x="1555844" y="1433015"/>
            <a:ext cx="91968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18E03"/>
              </a:buClr>
              <a:buSzPct val="50000"/>
            </a:pPr>
            <a:r>
              <a:rPr lang="pt-BR" sz="3600" b="0" i="0" dirty="0">
                <a:effectLst/>
                <a:latin typeface="Roboto" panose="02000000000000000000" pitchFamily="2" charset="0"/>
              </a:rPr>
              <a:t>Uma aplicação web cria presença online para a sua empresa atrai o seu público certo, têm um bom custo-benefício de marketing gerando oportunidades de negócio receita para a sua empresa.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318E03"/>
              </a:buClr>
              <a:buSzPct val="50000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Logotipo, nome da empresa&#10;&#10;Descrição gerada automaticamente">
            <a:extLst>
              <a:ext uri="{FF2B5EF4-FFF2-40B4-BE49-F238E27FC236}">
                <a16:creationId xmlns:a16="http://schemas.microsoft.com/office/drawing/2014/main" id="{E5DE5C16-BF71-41C4-B0DC-34A23028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541" y="-1221535"/>
            <a:ext cx="16015082" cy="87773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71FD0E-3B88-495E-A7BA-4BE5268DF236}"/>
              </a:ext>
            </a:extLst>
          </p:cNvPr>
          <p:cNvSpPr/>
          <p:nvPr/>
        </p:nvSpPr>
        <p:spPr>
          <a:xfrm>
            <a:off x="3167743" y="365125"/>
            <a:ext cx="6106885" cy="719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4AE780-350F-4681-A6F0-871D4AF3964C}"/>
              </a:ext>
            </a:extLst>
          </p:cNvPr>
          <p:cNvSpPr/>
          <p:nvPr/>
        </p:nvSpPr>
        <p:spPr>
          <a:xfrm>
            <a:off x="1710239" y="-1010818"/>
            <a:ext cx="8771522" cy="8355932"/>
          </a:xfrm>
          <a:prstGeom prst="ellipse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1587-2FC9-460B-923A-AB6AE2F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78" y="3470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18E03"/>
                </a:solidFill>
                <a:latin typeface="Berlin Sans FB Demi" panose="020E0802020502020306" pitchFamily="34" charset="0"/>
              </a:rPr>
              <a:t>Motivações do cliente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9844BF-BB35-4DE2-A9CC-F46DFE7A9D9B}"/>
              </a:ext>
            </a:extLst>
          </p:cNvPr>
          <p:cNvSpPr txBox="1"/>
          <p:nvPr/>
        </p:nvSpPr>
        <p:spPr>
          <a:xfrm>
            <a:off x="1555844" y="1433015"/>
            <a:ext cx="91968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18E03"/>
              </a:buClr>
              <a:buSzPct val="50000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alimentação é algo imprescindível para uma vida saudável, por isso decidimos escolher esse tema, já que é algo que faz parte do nosso cotidiano e que merece maior divulgação e acesso.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318E03"/>
              </a:buClr>
              <a:buSzPct val="50000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2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Logotipo, nome da empresa&#10;&#10;Descrição gerada automaticamente">
            <a:extLst>
              <a:ext uri="{FF2B5EF4-FFF2-40B4-BE49-F238E27FC236}">
                <a16:creationId xmlns:a16="http://schemas.microsoft.com/office/drawing/2014/main" id="{E5DE5C16-BF71-41C4-B0DC-34A23028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541" y="-1221535"/>
            <a:ext cx="16015082" cy="877736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71FD0E-3B88-495E-A7BA-4BE5268DF236}"/>
              </a:ext>
            </a:extLst>
          </p:cNvPr>
          <p:cNvSpPr/>
          <p:nvPr/>
        </p:nvSpPr>
        <p:spPr>
          <a:xfrm>
            <a:off x="3167743" y="365125"/>
            <a:ext cx="6106885" cy="719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94AE780-350F-4681-A6F0-871D4AF3964C}"/>
              </a:ext>
            </a:extLst>
          </p:cNvPr>
          <p:cNvSpPr/>
          <p:nvPr/>
        </p:nvSpPr>
        <p:spPr>
          <a:xfrm>
            <a:off x="1710239" y="-1010818"/>
            <a:ext cx="8771522" cy="8355932"/>
          </a:xfrm>
          <a:prstGeom prst="ellipse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1587-2FC9-460B-923A-AB6AE2F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78" y="347080"/>
            <a:ext cx="9196877" cy="1085936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18E03"/>
                </a:solidFill>
                <a:latin typeface="Berlin Sans FB Demi" panose="020E0802020502020306" pitchFamily="34" charset="0"/>
              </a:rPr>
              <a:t>Motivações da equipe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9844BF-BB35-4DE2-A9CC-F46DFE7A9D9B}"/>
              </a:ext>
            </a:extLst>
          </p:cNvPr>
          <p:cNvSpPr txBox="1"/>
          <p:nvPr/>
        </p:nvSpPr>
        <p:spPr>
          <a:xfrm>
            <a:off x="1497561" y="1847469"/>
            <a:ext cx="9196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18E03"/>
              </a:buClr>
              <a:buSzPct val="50000"/>
            </a:pPr>
            <a:r>
              <a:rPr lang="pt-BR" sz="3600" dirty="0">
                <a:latin typeface="Roboto" panose="020B0604020202020204" pitchFamily="2" charset="0"/>
                <a:cs typeface="Arial" panose="020B0604020202020204" pitchFamily="34" charset="0"/>
              </a:rPr>
              <a:t>Criamos uma aplicação web onde buscamos o minimalismo facilitando assim a interação entre o usuário e o nosso cliente.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50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284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Arial Nova Light</vt:lpstr>
      <vt:lpstr>Berlin Sans FB Demi</vt:lpstr>
      <vt:lpstr>Calibri</vt:lpstr>
      <vt:lpstr>Calibri Light</vt:lpstr>
      <vt:lpstr>Cordia New</vt:lpstr>
      <vt:lpstr>Gabriola</vt:lpstr>
      <vt:lpstr>Roboto</vt:lpstr>
      <vt:lpstr>Tema do Office</vt:lpstr>
      <vt:lpstr>Nutricionismo</vt:lpstr>
      <vt:lpstr>Desenvolvedores</vt:lpstr>
      <vt:lpstr>Desenvolvedores</vt:lpstr>
      <vt:lpstr>Briefing</vt:lpstr>
      <vt:lpstr>Ferramentas Utilizadas</vt:lpstr>
      <vt:lpstr>Etapas do processo</vt:lpstr>
      <vt:lpstr>Motivações  </vt:lpstr>
      <vt:lpstr>Motivações do cliente</vt:lpstr>
      <vt:lpstr>Motivações da equipe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Saria</dc:creator>
  <cp:lastModifiedBy>Saria</cp:lastModifiedBy>
  <cp:revision>26</cp:revision>
  <dcterms:created xsi:type="dcterms:W3CDTF">2021-07-13T14:03:31Z</dcterms:created>
  <dcterms:modified xsi:type="dcterms:W3CDTF">2021-07-14T16:12:28Z</dcterms:modified>
</cp:coreProperties>
</file>