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258925"/>
            <a:ext cx="8520600" cy="69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/>
              <a:t>		 	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/>
              <a:t>				 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/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 	 	 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/>
              <a:t>			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/>
              <a:t>FCT – Faculdade de Ciências e Tecnologia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400"/>
              <a:t>DMEC – Departamento de Matemática, Estatística e Computação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Bacharelado em Ciência da Computação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958225"/>
            <a:ext cx="85206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Trabalho de Conclusão de Curso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(Modalidade Trabalho Acadêmico)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Revisão Bibliográfica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	 	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Título da Pesquisa: 	Visualização de dados pluviométricos com utilização de Banco de Dados não convencionais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	 	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Autor: Guilherme Henrique Lourenço dos Santos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Orientador(es): Prof. Dr. Milton Hirokazu Shimabukuro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	 	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</a:rPr>
              <a:t>Presidente Prudente, 17 de Outubro de 2016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 de Tela 2016-04-28 às 17.10.35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Projeção Geométrica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17.15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000" y="2583174"/>
            <a:ext cx="5649250" cy="2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Projeção Geométrica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18.16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175" y="2651649"/>
            <a:ext cx="6163650" cy="22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Iconográficas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19.41.pn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00" y="2575925"/>
            <a:ext cx="8278200" cy="24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Iconográficas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19.51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075" y="2588675"/>
            <a:ext cx="4408175" cy="24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Hierárquicas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21.53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99" y="2672149"/>
            <a:ext cx="5045400" cy="236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Temporal Uni-Escala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23.00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500" y="2606025"/>
            <a:ext cx="5969000" cy="24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Temporal Multi-Escala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Shape 187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24.03.pn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212" y="2542375"/>
            <a:ext cx="6425574" cy="24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GENGHINI - Visualização com Interatividade.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BOSTOCK; OGIEVETSKY; HEER - Biblioteca D3 que implementa diversas técnicas de visualização.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WHITTAKER - Implementação dos campos Json e Jsonb no PostgreSQL através do source do mesmo e de bibliotecas do CouchDB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Trabalhos Relacionados</a:t>
            </a:r>
          </a:p>
        </p:txBody>
      </p:sp>
      <p:pic>
        <p:nvPicPr>
          <p:cNvPr descr="Captura de Tela 2016-04-28 às 17.10.35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 quantidade crescente de dados tem impulsionado estudos de diversas áreas para conseguirmos obter a informação através de técnicas de mineração de dados, interpretar a informação através de técnicas de visualização de dados e fazer isso de forma fluida, com uma boa performance, e para isso é necessário avaliar de que forma o computador processará tudo, nesse passo, podemos usufruir de Bases NOSQL.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Conclusões</a:t>
            </a:r>
          </a:p>
        </p:txBody>
      </p:sp>
      <p:pic>
        <p:nvPicPr>
          <p:cNvPr descr="Captura de Tela 2016-04-28 às 17.10.35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200"/>
              <a:t>Resumo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Fundamentação teórica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Bases de Dados não convencionais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Visualização de Dados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Foco em: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NOSQL orientado a documento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Técnica de visualização multi-escala</a:t>
            </a:r>
          </a:p>
        </p:txBody>
      </p:sp>
      <p:pic>
        <p:nvPicPr>
          <p:cNvPr descr="Captura de Tela 2016-04-28 às 17.10.35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Desafios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Obter informação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Visualizar a informação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Performance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Objetivos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Organização do Trabalho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Bancos de Dados não relacionais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PostgreSQL e os tipos não relacionais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Visualização de Dados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Trabalhos relacionados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Conclusões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Introdução</a:t>
            </a:r>
          </a:p>
        </p:txBody>
      </p:sp>
      <p:pic>
        <p:nvPicPr>
          <p:cNvPr descr="Captura de Tela 2016-04-28 às 17.10.35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Bancos de Dados não relacionais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Definição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NonSQL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NOSQL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Fundamentos: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Armazenamento Distribuído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Fonte Aberto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Escalável Horizontalmente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Aspectos Comuns ao NoSQL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Recapitulação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ACID e BASE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Teorema CAP</a:t>
            </a:r>
          </a:p>
        </p:txBody>
      </p:sp>
      <p:pic>
        <p:nvPicPr>
          <p:cNvPr descr="Captura de Tela 2016-04-28 às 17.10.35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Bancos de Dados não relacionais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pt-BR">
                <a:solidFill>
                  <a:srgbClr val="000000"/>
                </a:solidFill>
              </a:rPr>
              <a:t>Formas de armazenamento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Chave e Valor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Orientado a documento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Orientado a colunas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Orientado a grafos</a:t>
            </a:r>
          </a:p>
        </p:txBody>
      </p:sp>
      <p:pic>
        <p:nvPicPr>
          <p:cNvPr descr="Captura de Tela 2016-04-28 às 17.10.35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chemeClr val="dk1"/>
                </a:solidFill>
              </a:rPr>
              <a:t>PostgreSQL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JSON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BSON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json vs jsonb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Uso em PostgreSQL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Criação de Tabelas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pt-BR">
                <a:solidFill>
                  <a:srgbClr val="000000"/>
                </a:solidFill>
              </a:rPr>
              <a:t>Realização de Inserções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/>
              <a:t>PostgreSQL e os tipos de dados não convencionais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Captura de Tela 2016-04-28 às 17.10.35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5.52.33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00" y="3843646"/>
            <a:ext cx="8368400" cy="828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Uso em PostgreSQL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Execução de Queries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800"/>
              <a:t>PostgreSQL e os tipos de dados não convencionais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Captura de Tela 2016-04-28 às 17.10.35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5.52.24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87" y="2446987"/>
            <a:ext cx="87344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Orientadas a pixel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13.33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71" y="2597996"/>
            <a:ext cx="6491274" cy="24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648000"/>
            <a:ext cx="8520600" cy="30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Mineração e Visualização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Técnicas de visualização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Orientadas a pixel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1155087"/>
            <a:ext cx="8520600" cy="4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Visualização de Dados</a:t>
            </a:r>
          </a:p>
        </p:txBody>
      </p:sp>
      <p:pic>
        <p:nvPicPr>
          <p:cNvPr descr="Captura de Tela 2016-04-28 às 17.10.35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5400"/>
            <a:ext cx="73914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580350" y="1077900"/>
            <a:ext cx="798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ptura de Tela 2016-10-17 às 16.14.46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5" y="2625254"/>
            <a:ext cx="8091450" cy="236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