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347" r:id="rId3"/>
    <p:sldId id="348" r:id="rId4"/>
    <p:sldId id="349" r:id="rId5"/>
    <p:sldId id="344" r:id="rId6"/>
    <p:sldId id="342" r:id="rId7"/>
    <p:sldId id="350" r:id="rId8"/>
    <p:sldId id="343" r:id="rId9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1"/>
    </p:embeddedFont>
    <p:embeddedFont>
      <p:font typeface="Archivo Black" panose="020B0A03020202020B04" pitchFamily="34" charset="77"/>
      <p:regular r:id="rId12"/>
    </p:embeddedFont>
    <p:embeddedFont>
      <p:font typeface="Barlow" pitchFamily="2" charset="77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67A26-1940-4307-A952-D10EAFA2C09D}">
  <a:tblStyle styleId="{FCA67A26-1940-4307-A952-D10EAFA2C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Google Shape;27649;g11dd574468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0" name="Google Shape;27650;g11dd574468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5" name="Google Shape;2792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6" name="Google Shape;2792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1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5" name="Google Shape;28605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6" name="Google Shape;28606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8" name="Google Shape;1178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9" name="Google Shape;1179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spTree>
      <p:nvGrpSpPr>
        <p:cNvPr id="1" name="Shape 15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8" name="Google Shape;15438;p2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439" name="Google Shape;15439;p2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40" name="Google Shape;15440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441" name="Google Shape;15441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2" name="Google Shape;15472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3" name="Google Shape;15473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4" name="Google Shape;15474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5" name="Google Shape;15475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6" name="Google Shape;15476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7" name="Google Shape;15477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8" name="Google Shape;15478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9" name="Google Shape;15479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0" name="Google Shape;15480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1" name="Google Shape;15481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2" name="Google Shape;15482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3" name="Google Shape;15483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4" name="Google Shape;15484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5" name="Google Shape;15485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6" name="Google Shape;15486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7" name="Google Shape;15487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8" name="Google Shape;15488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1" name="Shape 2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5" name="Google Shape;21455;p42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456" name="Google Shape;21456;p42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1457" name="Google Shape;21457;p42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8" name="Google Shape;21458;p42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9" name="Google Shape;21459;p42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0" name="Google Shape;21460;p42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1" name="Google Shape;21461;p42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2" name="Google Shape;21462;p42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3" name="Google Shape;21463;p42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4" name="Google Shape;21464;p42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5" name="Google Shape;21465;p42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6" name="Google Shape;21466;p42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7" name="Google Shape;21467;p42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8" name="Google Shape;21468;p42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9" name="Google Shape;21469;p42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0" name="Google Shape;21470;p42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1" name="Google Shape;21471;p42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2" name="Google Shape;21472;p42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3" name="Google Shape;21473;p42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4" name="Google Shape;21474;p42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5" name="Google Shape;21475;p42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6" name="Google Shape;21476;p42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7" name="Google Shape;21477;p42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8" name="Google Shape;21478;p42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9" name="Google Shape;21479;p42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0" name="Google Shape;21480;p42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1" name="Google Shape;21481;p42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2" name="Google Shape;21482;p42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3" name="Google Shape;21483;p42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4" name="Google Shape;21484;p42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5" name="Google Shape;21485;p42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6" name="Google Shape;21486;p42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7" name="Google Shape;21487;p42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8" name="Google Shape;21488;p42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9" name="Google Shape;21489;p42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0" name="Google Shape;21490;p42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1" name="Google Shape;21491;p42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2" name="Google Shape;21492;p42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3" name="Google Shape;21493;p42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4" name="Google Shape;21494;p42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5" name="Google Shape;21495;p42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6" name="Google Shape;21496;p42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7" name="Google Shape;21497;p42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8" name="Google Shape;21498;p42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9" name="Google Shape;21499;p42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0" name="Google Shape;21500;p42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1" name="Google Shape;21501;p42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2" name="Google Shape;21502;p42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3" name="Google Shape;21503;p42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4" name="Google Shape;21504;p42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5" name="Google Shape;21505;p42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6" name="Google Shape;21506;p42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7" name="Google Shape;21507;p42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8" name="Google Shape;21508;p42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9" name="Google Shape;21509;p42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0" name="Google Shape;21510;p42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1" name="Google Shape;21511;p42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2" name="Google Shape;21512;p42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3" name="Google Shape;21513;p42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4" name="Google Shape;21514;p42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5" name="Google Shape;21515;p42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6" name="Google Shape;21516;p42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7" name="Google Shape;21517;p42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8" name="Google Shape;21518;p42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9" name="Google Shape;21519;p42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0" name="Google Shape;21520;p42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1" name="Google Shape;21521;p42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2" name="Google Shape;21522;p42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3" name="Google Shape;21523;p42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4" name="Google Shape;21524;p42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5" name="Google Shape;21525;p42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6" name="Google Shape;21526;p42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7" name="Google Shape;21527;p42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8" name="Google Shape;21528;p42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9" name="Google Shape;21529;p42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0" name="Google Shape;21530;p42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1" name="Google Shape;21531;p42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2" name="Google Shape;21532;p42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3" name="Google Shape;21533;p42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4" name="Google Shape;21534;p42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5" name="Google Shape;21535;p42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6" name="Google Shape;21536;p42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7" name="Google Shape;21537;p42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8" name="Google Shape;21538;p42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9" name="Google Shape;21539;p42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0" name="Google Shape;21540;p42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1" name="Google Shape;21541;p42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2" name="Google Shape;21542;p42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3" name="Google Shape;21543;p42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4" name="Google Shape;21544;p42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5" name="Google Shape;21545;p42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6" name="Google Shape;21546;p42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7" name="Google Shape;21547;p42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8" name="Google Shape;21548;p42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9" name="Google Shape;21549;p42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0" name="Google Shape;21550;p42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1" name="Google Shape;21551;p42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2" name="Google Shape;21552;p42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3" name="Google Shape;21553;p42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4" name="Google Shape;21554;p42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5" name="Google Shape;21555;p42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6" name="Google Shape;21556;p42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7" name="Google Shape;21557;p42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8" name="Google Shape;21558;p42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9" name="Google Shape;21559;p42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0" name="Google Shape;21560;p42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1" name="Google Shape;21561;p42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2" name="Google Shape;21562;p42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3" name="Google Shape;21563;p42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4" name="Google Shape;21564;p42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5" name="Google Shape;21565;p42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6" name="Google Shape;21566;p42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7" name="Google Shape;21567;p42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8" name="Google Shape;21568;p42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9" name="Google Shape;21569;p42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0" name="Google Shape;21570;p42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1" name="Google Shape;21571;p42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2" name="Google Shape;21572;p42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3" name="Google Shape;21573;p42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4" name="Google Shape;21574;p42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5" name="Google Shape;21575;p42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6" name="Google Shape;21576;p42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7" name="Google Shape;21577;p42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8" name="Google Shape;21578;p42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9" name="Google Shape;21579;p42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0" name="Google Shape;21580;p42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1" name="Google Shape;21581;p42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2" name="Google Shape;21582;p42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3" name="Google Shape;21583;p42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4" name="Google Shape;21584;p42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5" name="Google Shape;21585;p42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6" name="Google Shape;21586;p42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7" name="Google Shape;21587;p42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8" name="Google Shape;21588;p42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9" name="Google Shape;21589;p42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0" name="Google Shape;21590;p42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1" name="Google Shape;21591;p42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2" name="Google Shape;21592;p42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3" name="Google Shape;21593;p42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4" name="Google Shape;21594;p42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5" name="Google Shape;21595;p42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6" name="Google Shape;21596;p42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7" name="Google Shape;21597;p42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8" name="Google Shape;21598;p42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9" name="Google Shape;21599;p42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0" name="Google Shape;21600;p42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1" name="Google Shape;21601;p42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2" name="Google Shape;21602;p42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3" name="Google Shape;21603;p42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4" name="Google Shape;21604;p42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5" name="Google Shape;21605;p42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6" name="Google Shape;21606;p42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7" name="Google Shape;21607;p42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8" name="Google Shape;21608;p42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9" name="Google Shape;21609;p42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0" name="Google Shape;21610;p42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1" name="Google Shape;21611;p42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2" name="Google Shape;21612;p42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3" name="Google Shape;21613;p42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4" name="Google Shape;21614;p42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5" name="Google Shape;21615;p42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6" name="Google Shape;21616;p42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7" name="Google Shape;21617;p42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8" name="Google Shape;21618;p42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9" name="Google Shape;21619;p42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0" name="Google Shape;21620;p42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1" name="Google Shape;21621;p42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2" name="Google Shape;21622;p42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3" name="Google Shape;21623;p42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4" name="Google Shape;21624;p42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5" name="Google Shape;21625;p42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6" name="Google Shape;21626;p42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7" name="Google Shape;21627;p42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8" name="Google Shape;21628;p42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9" name="Google Shape;21629;p42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0" name="Google Shape;21630;p42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1" name="Google Shape;21631;p42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2" name="Google Shape;21632;p42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3" name="Google Shape;21633;p42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4" name="Google Shape;21634;p42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5" name="Google Shape;21635;p42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6" name="Google Shape;21636;p42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7" name="Google Shape;21637;p42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8" name="Google Shape;21638;p42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9" name="Google Shape;21639;p42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0" name="Google Shape;21640;p42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1" name="Google Shape;21641;p42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2" name="Google Shape;21642;p42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3" name="Google Shape;21643;p42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4" name="Google Shape;21644;p42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5" name="Google Shape;21645;p42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6" name="Google Shape;21646;p42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7" name="Google Shape;21647;p42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8" name="Google Shape;21648;p42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9" name="Google Shape;21649;p42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0" name="Google Shape;21650;p42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1" name="Google Shape;21651;p42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2" name="Google Shape;21652;p42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3" name="Google Shape;21653;p42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4" name="Google Shape;21654;p42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5" name="Google Shape;21655;p42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6" name="Google Shape;21656;p42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7" name="Google Shape;21657;p42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8" name="Google Shape;21658;p42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9" name="Google Shape;21659;p42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0" name="Google Shape;21660;p42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1" name="Google Shape;21661;p42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2" name="Google Shape;21662;p42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3" name="Google Shape;21663;p42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4" name="Google Shape;21664;p42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5" name="Google Shape;21665;p42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6" name="Google Shape;21666;p42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7" name="Google Shape;21667;p42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8" name="Google Shape;21668;p42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9" name="Google Shape;21669;p42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0" name="Google Shape;21670;p42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1" name="Google Shape;21671;p42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2" name="Google Shape;21672;p42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3" name="Google Shape;21673;p42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4" name="Google Shape;21674;p42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5" name="Google Shape;21675;p42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6" name="Google Shape;21676;p42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7" name="Google Shape;21677;p42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8" name="Google Shape;21678;p42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9" name="Google Shape;21679;p42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0" name="Google Shape;21680;p42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1" name="Google Shape;21681;p42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2" name="Google Shape;21682;p42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3" name="Google Shape;21683;p42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4" name="Google Shape;21684;p42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5" name="Google Shape;21685;p42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6" name="Google Shape;21686;p42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7" name="Google Shape;21687;p42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8" name="Google Shape;21688;p42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9" name="Google Shape;21689;p42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0" name="Google Shape;21690;p42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1" name="Google Shape;21691;p42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2" name="Google Shape;21692;p42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3" name="Google Shape;21693;p42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4" name="Google Shape;21694;p42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5" name="Google Shape;21695;p42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6" name="Google Shape;21696;p42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7" name="Google Shape;21697;p42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8" name="Google Shape;21698;p42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9" name="Google Shape;21699;p42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0" name="Google Shape;21700;p42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1" name="Google Shape;21701;p42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2" name="Google Shape;21702;p42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3" name="Google Shape;21703;p42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4" name="Google Shape;21704;p42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5" name="Google Shape;21705;p42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6" name="Google Shape;21706;p42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7" name="Google Shape;21707;p42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8" name="Google Shape;21708;p42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9" name="Google Shape;21709;p42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0" name="Google Shape;21710;p42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1" name="Google Shape;21711;p42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2" name="Google Shape;21712;p42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3" name="Google Shape;21713;p42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4" name="Google Shape;21714;p42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5" name="Google Shape;21715;p42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6" name="Google Shape;21716;p42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7" name="Google Shape;21717;p42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8" name="Google Shape;21718;p42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9" name="Google Shape;21719;p42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0" name="Google Shape;21720;p42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1" name="Google Shape;21721;p42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2" name="Google Shape;21722;p42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3" name="Google Shape;21723;p42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4" name="Google Shape;21724;p42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5" name="Google Shape;21725;p42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6" name="Google Shape;21726;p42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7" name="Google Shape;21727;p42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8" name="Google Shape;21728;p42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9" name="Google Shape;21729;p42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0" name="Google Shape;21730;p42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1" name="Google Shape;21731;p42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2" name="Google Shape;21732;p42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3" name="Google Shape;21733;p42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4" name="Google Shape;21734;p42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5" name="Google Shape;21735;p42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6" name="Google Shape;21736;p42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7" name="Google Shape;21737;p42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8" name="Google Shape;21738;p42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9" name="Google Shape;21739;p42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0" name="Google Shape;21740;p42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1" name="Google Shape;21741;p42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2" name="Google Shape;21742;p42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3" name="Google Shape;21743;p42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4" name="Google Shape;21744;p42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5" name="Google Shape;21745;p42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6" name="Google Shape;21746;p42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7" name="Google Shape;21747;p42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8" name="Google Shape;21748;p42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9" name="Google Shape;21749;p42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0" name="Google Shape;21750;p42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1" name="Google Shape;21751;p42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2" name="Google Shape;21752;p42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3" name="Google Shape;21753;p42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4" name="Google Shape;21754;p42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5" name="Google Shape;21755;p42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6" name="Google Shape;21756;p42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7" name="Google Shape;21757;p42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8" name="Google Shape;21758;p42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9" name="Google Shape;21759;p42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0" name="Google Shape;21760;p42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1" name="Google Shape;21761;p42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2" name="Google Shape;21762;p42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3" name="Google Shape;21763;p42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4" name="Google Shape;21764;p42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5" name="Google Shape;21765;p42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6" name="Google Shape;21766;p42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7" name="Google Shape;21767;p42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8" name="Google Shape;21768;p42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9" name="Google Shape;21769;p42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0" name="Google Shape;21770;p42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1" name="Google Shape;21771;p42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2" name="Google Shape;21772;p42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3" name="Google Shape;21773;p42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4" name="Google Shape;21774;p42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5" name="Google Shape;21775;p42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6" name="Google Shape;21776;p42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7" name="Google Shape;21777;p42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8" name="Google Shape;21778;p42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9" name="Google Shape;21779;p42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0" name="Google Shape;21780;p42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1" name="Google Shape;21781;p42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2" name="Google Shape;21782;p42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3" name="Google Shape;21783;p42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4" name="Google Shape;21784;p42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5" name="Google Shape;21785;p42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6" name="Google Shape;21786;p42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7" name="Google Shape;21787;p42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8" name="Google Shape;21788;p42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9" name="Google Shape;21789;p42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0" name="Google Shape;21790;p42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1" name="Google Shape;21791;p42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2" name="Google Shape;21792;p42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3" name="Google Shape;21793;p42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4" name="Google Shape;21794;p42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5" name="Google Shape;21795;p42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6" name="Google Shape;21796;p42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7" name="Google Shape;21797;p42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8" name="Google Shape;21798;p42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9" name="Google Shape;21799;p42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0" name="Google Shape;21800;p42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1" name="Google Shape;21801;p42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2" name="Google Shape;21802;p42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3" name="Google Shape;21803;p42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4" name="Google Shape;21804;p42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5" name="Google Shape;21805;p42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6" name="Google Shape;21806;p42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7" name="Google Shape;21807;p42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8" name="Google Shape;21808;p42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9" name="Google Shape;21809;p42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0" name="Google Shape;21810;p42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1" name="Google Shape;21811;p42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2" name="Google Shape;21812;p42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3" name="Google Shape;21813;p42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4" name="Google Shape;21814;p42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5" name="Google Shape;21815;p42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6" name="Google Shape;21816;p42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7" name="Google Shape;21817;p42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8" name="Google Shape;21818;p42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9" name="Google Shape;21819;p42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0" name="Google Shape;21820;p42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1" name="Google Shape;21821;p42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2" name="Google Shape;21822;p42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3" name="Google Shape;21823;p42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4" name="Google Shape;21824;p42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5" name="Google Shape;21825;p42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6" name="Google Shape;21826;p42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7" name="Google Shape;21827;p42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8" name="Google Shape;21828;p42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9" name="Google Shape;21829;p42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0" name="Google Shape;21830;p42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1" name="Google Shape;21831;p42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2" name="Google Shape;21832;p42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3" name="Google Shape;21833;p42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4" name="Google Shape;21834;p42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5" name="Google Shape;21835;p42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6" name="Google Shape;21836;p42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7" name="Google Shape;21837;p42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8" name="Google Shape;21838;p42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9" name="Google Shape;21839;p42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0" name="Google Shape;21840;p42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1" name="Google Shape;21841;p42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2" name="Google Shape;21842;p42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3" name="Google Shape;21843;p42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4" name="Google Shape;21844;p42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5" name="Google Shape;21845;p42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6" name="Google Shape;21846;p42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7" name="Google Shape;21847;p42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8" name="Google Shape;21848;p42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9" name="Google Shape;21849;p42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0" name="Google Shape;21850;p42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1" name="Google Shape;21851;p42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2" name="Google Shape;21852;p42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3" name="Google Shape;21853;p42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4" name="Google Shape;21854;p42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5" name="Google Shape;21855;p42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6" name="Google Shape;21856;p42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7" name="Google Shape;21857;p42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8" name="Google Shape;21858;p42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9" name="Google Shape;21859;p42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0" name="Google Shape;21860;p42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1" name="Google Shape;21861;p42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2" name="Google Shape;21862;p42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3" name="Google Shape;21863;p42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4" name="Google Shape;21864;p42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5" name="Google Shape;21865;p42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6" name="Google Shape;21866;p42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7" name="Google Shape;21867;p42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8" name="Google Shape;21868;p42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9" name="Google Shape;21869;p42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0" name="Google Shape;21870;p42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1" name="Google Shape;21871;p42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2" name="Google Shape;21872;p42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3" name="Google Shape;21873;p42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4" name="Google Shape;21874;p42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5" name="Google Shape;21875;p42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6" name="Google Shape;21876;p42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7" name="Google Shape;21877;p42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8" name="Google Shape;21878;p42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9" name="Google Shape;21879;p42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0" name="Google Shape;21880;p42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1" name="Google Shape;21881;p42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2" name="Google Shape;21882;p42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3" name="Google Shape;21883;p42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4" name="Google Shape;21884;p42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5" name="Google Shape;21885;p42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6" name="Google Shape;21886;p42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7" name="Google Shape;21887;p42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8" name="Google Shape;21888;p42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9" name="Google Shape;21889;p42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0" name="Google Shape;21890;p42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1" name="Google Shape;21891;p42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2" name="Google Shape;21892;p42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3" name="Google Shape;21893;p42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4" name="Google Shape;21894;p42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5" name="Google Shape;21895;p42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6" name="Google Shape;21896;p42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7" name="Google Shape;21897;p42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8" name="Google Shape;21898;p42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9" name="Google Shape;21899;p42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0" name="Google Shape;21900;p42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1" name="Google Shape;21901;p42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2" name="Google Shape;21902;p42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3" name="Google Shape;21903;p42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4" name="Google Shape;21904;p42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5" name="Google Shape;21905;p42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6" name="Google Shape;21906;p42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7" name="Google Shape;21907;p42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8" name="Google Shape;21908;p42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9" name="Google Shape;21909;p42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0" name="Google Shape;21910;p42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1" name="Google Shape;21911;p42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2" name="Google Shape;21912;p42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3" name="Google Shape;21913;p42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4" name="Google Shape;21914;p42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5" name="Google Shape;21915;p42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6" name="Google Shape;21916;p42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7" name="Google Shape;21917;p42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8" name="Google Shape;21918;p42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9" name="Google Shape;21919;p42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0" name="Google Shape;21920;p42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1" name="Google Shape;21921;p42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2" name="Google Shape;21922;p42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3" name="Google Shape;21923;p42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4" name="Google Shape;21924;p42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5" name="Google Shape;21925;p42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6" name="Google Shape;21926;p42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7" name="Google Shape;21927;p42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8" name="Google Shape;21928;p42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9" name="Google Shape;21929;p42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0" name="Google Shape;21930;p42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1" name="Google Shape;21931;p42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2" name="Google Shape;21932;p42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3" name="Google Shape;21933;p42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4" name="Google Shape;21934;p42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5" name="Google Shape;21935;p42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6" name="Google Shape;21936;p42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7" name="Google Shape;21937;p42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8" name="Google Shape;21938;p42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9" name="Google Shape;21939;p42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0" name="Google Shape;21940;p42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1" name="Google Shape;21941;p42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2" name="Google Shape;21942;p42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3" name="Google Shape;21943;p42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4" name="Google Shape;21944;p42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5" name="Google Shape;21945;p42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6" name="Google Shape;21946;p42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7" name="Google Shape;21947;p42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8" name="Google Shape;21948;p42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9" name="Google Shape;21949;p42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0" name="Google Shape;21950;p42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1" name="Google Shape;21951;p42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2" name="Google Shape;21952;p42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3" name="Google Shape;21953;p42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4" name="Google Shape;21954;p42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5" name="Google Shape;21955;p42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6" name="Google Shape;21956;p42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7" name="Google Shape;21957;p42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8" name="Google Shape;21958;p42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9" name="Google Shape;21959;p42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0" name="Google Shape;21960;p42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1" name="Google Shape;21961;p42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2" name="Google Shape;21962;p42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3" name="Google Shape;21963;p42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4" name="Google Shape;21964;p4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1965" name="Google Shape;21965;p4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6" name="Google Shape;21966;p4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7" name="Google Shape;21967;p4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8" name="Google Shape;21968;p4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69" name="Google Shape;21969;p42"/>
          <p:cNvSpPr txBox="1"/>
          <p:nvPr/>
        </p:nvSpPr>
        <p:spPr>
          <a:xfrm>
            <a:off x="2280950" y="3872100"/>
            <a:ext cx="4589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970" name="Google Shape;21970;p42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2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2" name="Google Shape;21972;p4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1973" name="Google Shape;21973;p4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1974" name="Google Shape;2197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46" name="Google Shape;22046;p4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22047" name="Google Shape;2204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9" name="Google Shape;22119;p4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22120" name="Google Shape;2212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2" name="Google Shape;22192;p4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22193" name="Google Shape;2219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5" name="Google Shape;22265;p4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22266" name="Google Shape;2226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8" name="Google Shape;22338;p4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22339" name="Google Shape;2233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1" name="Google Shape;22411;p4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22412" name="Google Shape;2241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4" name="Google Shape;22484;p4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22485" name="Google Shape;2248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7" name="Google Shape;22557;p4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22558" name="Google Shape;2255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0" name="Google Shape;22630;p4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22631" name="Google Shape;2263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3" name="Google Shape;22703;p4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22704" name="Google Shape;2270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76" name="Google Shape;22776;p4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22777" name="Google Shape;2277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9" name="Google Shape;22849;p4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22850" name="Google Shape;2285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1" name="Google Shape;2288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2" name="Google Shape;2288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3" name="Google Shape;2288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4" name="Google Shape;2288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5" name="Google Shape;2288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6" name="Google Shape;2288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7" name="Google Shape;2288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8" name="Google Shape;2288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2" name="Google Shape;22922;p4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22923" name="Google Shape;2292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5" name="Google Shape;22995;p4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22996" name="Google Shape;2299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8" name="Google Shape;23068;p4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23069" name="Google Shape;2306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1" name="Google Shape;23141;p4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23142" name="Google Shape;2314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4" name="Google Shape;23214;p4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23215" name="Google Shape;2321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7" name="Google Shape;23287;p4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23288" name="Google Shape;2328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0" name="Google Shape;23360;p4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23361" name="Google Shape;2336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3" name="Google Shape;23433;p4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23434" name="Google Shape;2343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6" name="Google Shape;23506;p4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23507" name="Google Shape;2350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9" name="Google Shape;23579;p4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23580" name="Google Shape;2358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2" name="Google Shape;23652;p4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23653" name="Google Shape;2365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25" name="Google Shape;23725;p4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23726" name="Google Shape;2372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8" name="Google Shape;23798;p4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3799" name="Google Shape;2379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1" name="Google Shape;23871;p4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3872" name="Google Shape;2387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4" name="Google Shape;23944;p4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3945" name="Google Shape;2394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4" name="Google Shape;2396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5" name="Google Shape;2396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1" name="Google Shape;2399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2" name="Google Shape;2399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3" name="Google Shape;2399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4" name="Google Shape;2399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5" name="Google Shape;2399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6" name="Google Shape;2399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7" name="Google Shape;2399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8" name="Google Shape;2399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9" name="Google Shape;2399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0" name="Google Shape;2400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1" name="Google Shape;2400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2" name="Google Shape;2400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3" name="Google Shape;2400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4" name="Google Shape;2400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5" name="Google Shape;2400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6" name="Google Shape;2400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9" name="Google Shape;2400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0" name="Google Shape;2401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1" name="Google Shape;2401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2" name="Google Shape;2401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3" name="Google Shape;2401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4" name="Google Shape;2401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5" name="Google Shape;2401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6" name="Google Shape;2401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7" name="Google Shape;24017;p4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4018" name="Google Shape;2401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9" name="Google Shape;2401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0" name="Google Shape;2402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1" name="Google Shape;2402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2" name="Google Shape;2402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3" name="Google Shape;2402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4" name="Google Shape;2402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5" name="Google Shape;2402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6" name="Google Shape;2402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7" name="Google Shape;2402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8" name="Google Shape;2402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9" name="Google Shape;2402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0" name="Google Shape;2403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1" name="Google Shape;2403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2" name="Google Shape;2403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3" name="Google Shape;2403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4" name="Google Shape;2403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5" name="Google Shape;2403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6" name="Google Shape;2403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7" name="Google Shape;2403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8" name="Google Shape;2403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9" name="Google Shape;2403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0" name="Google Shape;2404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1" name="Google Shape;2404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2" name="Google Shape;2404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3" name="Google Shape;2404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4" name="Google Shape;2404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5" name="Google Shape;2404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6" name="Google Shape;2404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7" name="Google Shape;2404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8" name="Google Shape;2404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9" name="Google Shape;2404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0" name="Google Shape;2405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1" name="Google Shape;2405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2" name="Google Shape;2405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3" name="Google Shape;2405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4" name="Google Shape;2405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5" name="Google Shape;2405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6" name="Google Shape;2405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7" name="Google Shape;2405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8" name="Google Shape;2405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9" name="Google Shape;2405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0" name="Google Shape;2406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1" name="Google Shape;2406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2" name="Google Shape;2406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3" name="Google Shape;2406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4" name="Google Shape;2406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5" name="Google Shape;2406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6" name="Google Shape;2406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7" name="Google Shape;2406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8" name="Google Shape;2406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9" name="Google Shape;2406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0" name="Google Shape;2407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1" name="Google Shape;2407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2" name="Google Shape;2407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3" name="Google Shape;2407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4" name="Google Shape;2407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5" name="Google Shape;2407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6" name="Google Shape;2407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7" name="Google Shape;2407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8" name="Google Shape;2407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9" name="Google Shape;2407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0" name="Google Shape;2408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1" name="Google Shape;2408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2" name="Google Shape;2408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3" name="Google Shape;2408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4" name="Google Shape;2408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5" name="Google Shape;2408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6" name="Google Shape;2408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7" name="Google Shape;2408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8" name="Google Shape;2408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9" name="Google Shape;2408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0" name="Google Shape;24090;p4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4091" name="Google Shape;2409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2" name="Google Shape;2409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8" name="Google Shape;2411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9" name="Google Shape;2411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0" name="Google Shape;2412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1" name="Google Shape;2412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2" name="Google Shape;2412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3" name="Google Shape;2412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4" name="Google Shape;2412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0" name="Google Shape;2415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1" name="Google Shape;2415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2" name="Google Shape;2415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3" name="Google Shape;24163;p4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64" name="Google Shape;2416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8" name="Google Shape;2417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9" name="Google Shape;2417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0" name="Google Shape;2418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1" name="Google Shape;2418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2" name="Google Shape;2418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3" name="Google Shape;2418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4" name="Google Shape;2418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5" name="Google Shape;2418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6" name="Google Shape;2418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7" name="Google Shape;2418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8" name="Google Shape;2418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9" name="Google Shape;2418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0" name="Google Shape;2419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1" name="Google Shape;2419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2" name="Google Shape;2419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3" name="Google Shape;2419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4" name="Google Shape;2419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5" name="Google Shape;2419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6" name="Google Shape;2419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7" name="Google Shape;2419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8" name="Google Shape;2419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9" name="Google Shape;2419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0" name="Google Shape;2420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1" name="Google Shape;2420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2" name="Google Shape;2420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3" name="Google Shape;2420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4" name="Google Shape;2420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5" name="Google Shape;2420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6" name="Google Shape;2420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7" name="Google Shape;2420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8" name="Google Shape;2420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9" name="Google Shape;2420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0" name="Google Shape;2421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1" name="Google Shape;2421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2" name="Google Shape;2421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3" name="Google Shape;2421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4" name="Google Shape;2421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5" name="Google Shape;2421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6" name="Google Shape;2421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7" name="Google Shape;2421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8" name="Google Shape;2421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9" name="Google Shape;2421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0" name="Google Shape;2422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1" name="Google Shape;2422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2" name="Google Shape;2422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3" name="Google Shape;2422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4" name="Google Shape;2422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5" name="Google Shape;2422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6" name="Google Shape;2422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7" name="Google Shape;2422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8" name="Google Shape;2422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9" name="Google Shape;2422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0" name="Google Shape;2423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1" name="Google Shape;2423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2" name="Google Shape;2423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3" name="Google Shape;2423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4" name="Google Shape;2423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5" name="Google Shape;2423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6" name="Google Shape;24236;p4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237" name="Google Shape;2423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8" name="Google Shape;2423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9" name="Google Shape;2423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0" name="Google Shape;2424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1" name="Google Shape;2424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2" name="Google Shape;2424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3" name="Google Shape;2424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4" name="Google Shape;2424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5" name="Google Shape;2424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6" name="Google Shape;2424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7" name="Google Shape;2424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8" name="Google Shape;2424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9" name="Google Shape;2424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0" name="Google Shape;2425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1" name="Google Shape;2425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2" name="Google Shape;2425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3" name="Google Shape;2425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4" name="Google Shape;2425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5" name="Google Shape;2425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6" name="Google Shape;2425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7" name="Google Shape;2425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8" name="Google Shape;2425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9" name="Google Shape;2425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0" name="Google Shape;2426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1" name="Google Shape;2426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2" name="Google Shape;2426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5" name="Google Shape;2427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6" name="Google Shape;2427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7" name="Google Shape;2427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8" name="Google Shape;2427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9" name="Google Shape;2427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0" name="Google Shape;2428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1" name="Google Shape;2428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2" name="Google Shape;2428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3" name="Google Shape;2428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4" name="Google Shape;2428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5" name="Google Shape;2428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6" name="Google Shape;2428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7" name="Google Shape;2428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8" name="Google Shape;2428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9" name="Google Shape;2428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0" name="Google Shape;2429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1" name="Google Shape;2429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6" name="Google Shape;2429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7" name="Google Shape;2429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8" name="Google Shape;2429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9" name="Google Shape;2429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0" name="Google Shape;2430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1" name="Google Shape;2430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2" name="Google Shape;2430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3" name="Google Shape;2430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4" name="Google Shape;2430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5" name="Google Shape;2430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6" name="Google Shape;2430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7" name="Google Shape;2430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8" name="Google Shape;2430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9" name="Google Shape;24309;p4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4310" name="Google Shape;2431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1" name="Google Shape;2431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2" name="Google Shape;2431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3" name="Google Shape;2431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4" name="Google Shape;2431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5" name="Google Shape;2431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6" name="Google Shape;2431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7" name="Google Shape;2431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8" name="Google Shape;2431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9" name="Google Shape;2431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0" name="Google Shape;2432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1" name="Google Shape;2432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2" name="Google Shape;2432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3" name="Google Shape;2432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4" name="Google Shape;2432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5" name="Google Shape;2432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6" name="Google Shape;2432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7" name="Google Shape;2432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8" name="Google Shape;2432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9" name="Google Shape;2432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0" name="Google Shape;2433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1" name="Google Shape;2433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2" name="Google Shape;2433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3" name="Google Shape;2433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4" name="Google Shape;2433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5" name="Google Shape;2433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6" name="Google Shape;2433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7" name="Google Shape;2433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8" name="Google Shape;2433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9" name="Google Shape;2433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0" name="Google Shape;2434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1" name="Google Shape;2434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2" name="Google Shape;2434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3" name="Google Shape;2434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4" name="Google Shape;2434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5" name="Google Shape;2434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6" name="Google Shape;2434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7" name="Google Shape;2434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8" name="Google Shape;2434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9" name="Google Shape;2434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0" name="Google Shape;2435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1" name="Google Shape;2435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2" name="Google Shape;2435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3" name="Google Shape;2435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4" name="Google Shape;2435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5" name="Google Shape;2435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6" name="Google Shape;2435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7" name="Google Shape;2435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8" name="Google Shape;2435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9" name="Google Shape;2435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0" name="Google Shape;2436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1" name="Google Shape;2436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2" name="Google Shape;2436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3" name="Google Shape;2436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4" name="Google Shape;2436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5" name="Google Shape;2436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6" name="Google Shape;2436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7" name="Google Shape;2436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8" name="Google Shape;2436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9" name="Google Shape;2436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0" name="Google Shape;2437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1" name="Google Shape;2437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2" name="Google Shape;2437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3" name="Google Shape;2437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4" name="Google Shape;2437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5" name="Google Shape;2437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8" name="Google Shape;2437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9" name="Google Shape;2437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0" name="Google Shape;2438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1" name="Google Shape;2438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2" name="Google Shape;24382;p4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4383" name="Google Shape;2438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4" name="Google Shape;2438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5" name="Google Shape;2438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6" name="Google Shape;2438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7" name="Google Shape;2438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8" name="Google Shape;2438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9" name="Google Shape;2438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0" name="Google Shape;2439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1" name="Google Shape;2439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2" name="Google Shape;2439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3" name="Google Shape;2439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4" name="Google Shape;2439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5" name="Google Shape;2439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6" name="Google Shape;2439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7" name="Google Shape;2439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8" name="Google Shape;2439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9" name="Google Shape;2439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0" name="Google Shape;2440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1" name="Google Shape;2440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2" name="Google Shape;2440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3" name="Google Shape;2440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4" name="Google Shape;2440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5" name="Google Shape;2440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6" name="Google Shape;2440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7" name="Google Shape;2440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8" name="Google Shape;2440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9" name="Google Shape;2440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0" name="Google Shape;2441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1" name="Google Shape;2441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2" name="Google Shape;2441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3" name="Google Shape;2441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4" name="Google Shape;2441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9" name="Google Shape;2443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0" name="Google Shape;2444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5" name="Google Shape;24455;p4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4456" name="Google Shape;2445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6" name="Google Shape;2446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7" name="Google Shape;2446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8" name="Google Shape;2446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9" name="Google Shape;2446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0" name="Google Shape;2447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1" name="Google Shape;2447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2" name="Google Shape;2447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3" name="Google Shape;2447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4" name="Google Shape;2447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5" name="Google Shape;2447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6" name="Google Shape;2447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7" name="Google Shape;2447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8" name="Google Shape;2447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9" name="Google Shape;2447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0" name="Google Shape;2448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1" name="Google Shape;2448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2" name="Google Shape;2448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3" name="Google Shape;2448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4" name="Google Shape;2448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5" name="Google Shape;2448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6" name="Google Shape;2448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7" name="Google Shape;2448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8" name="Google Shape;2448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9" name="Google Shape;2448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0" name="Google Shape;2449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1" name="Google Shape;2449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2" name="Google Shape;2449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3" name="Google Shape;2449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4" name="Google Shape;2449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5" name="Google Shape;2449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6" name="Google Shape;2449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7" name="Google Shape;2449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8" name="Google Shape;2449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9" name="Google Shape;2449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0" name="Google Shape;2450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1" name="Google Shape;2450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2" name="Google Shape;2450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3" name="Google Shape;2450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4" name="Google Shape;2450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5" name="Google Shape;2450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6" name="Google Shape;2450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7" name="Google Shape;2450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8" name="Google Shape;2450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9" name="Google Shape;2450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0" name="Google Shape;2451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1" name="Google Shape;2451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2" name="Google Shape;2451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3" name="Google Shape;2451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4" name="Google Shape;2451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5" name="Google Shape;2451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6" name="Google Shape;2451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7" name="Google Shape;2451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8" name="Google Shape;2451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9" name="Google Shape;2451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0" name="Google Shape;2452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1" name="Google Shape;2452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2" name="Google Shape;2452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3" name="Google Shape;2452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4" name="Google Shape;2452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5" name="Google Shape;2452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6" name="Google Shape;2452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7" name="Google Shape;2452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8" name="Google Shape;24528;p4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4529" name="Google Shape;2452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0" name="Google Shape;2453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1" name="Google Shape;2453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2" name="Google Shape;2453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3" name="Google Shape;2453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4" name="Google Shape;2453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5" name="Google Shape;2453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6" name="Google Shape;2453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7" name="Google Shape;2453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8" name="Google Shape;2453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9" name="Google Shape;2453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0" name="Google Shape;2454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1" name="Google Shape;2454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2" name="Google Shape;2454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3" name="Google Shape;2454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4" name="Google Shape;2454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5" name="Google Shape;2454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6" name="Google Shape;2454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7" name="Google Shape;2454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8" name="Google Shape;2454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9" name="Google Shape;2454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0" name="Google Shape;2455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1" name="Google Shape;2455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2" name="Google Shape;2455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3" name="Google Shape;2455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4" name="Google Shape;2455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5" name="Google Shape;2455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6" name="Google Shape;2455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7" name="Google Shape;2455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8" name="Google Shape;2455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9" name="Google Shape;2455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0" name="Google Shape;2456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1" name="Google Shape;2456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2" name="Google Shape;2456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3" name="Google Shape;2456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4" name="Google Shape;2456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5" name="Google Shape;2456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6" name="Google Shape;2456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7" name="Google Shape;2456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3" name="Google Shape;2459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4" name="Google Shape;2459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5" name="Google Shape;2459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6" name="Google Shape;2459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7" name="Google Shape;2459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8" name="Google Shape;2459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9" name="Google Shape;2459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1" name="Google Shape;24601;p4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4602" name="Google Shape;2460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5" name="Google Shape;2462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6" name="Google Shape;2462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7" name="Google Shape;2462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3" name="Google Shape;2465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4" name="Google Shape;2465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5" name="Google Shape;2465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6" name="Google Shape;2465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7" name="Google Shape;2465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8" name="Google Shape;2465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9" name="Google Shape;2465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0" name="Google Shape;2466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1" name="Google Shape;2466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2" name="Google Shape;2466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3" name="Google Shape;2466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4" name="Google Shape;2466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5" name="Google Shape;2466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6" name="Google Shape;2466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7" name="Google Shape;2466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8" name="Google Shape;2466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9" name="Google Shape;2466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0" name="Google Shape;2467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1" name="Google Shape;2467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2" name="Google Shape;2467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3" name="Google Shape;2467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4" name="Google Shape;24674;p4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4675" name="Google Shape;2467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6" name="Google Shape;2467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7" name="Google Shape;2467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8" name="Google Shape;2467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9" name="Google Shape;2467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0" name="Google Shape;2468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1" name="Google Shape;2468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2" name="Google Shape;2468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3" name="Google Shape;2468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4" name="Google Shape;2468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5" name="Google Shape;2468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6" name="Google Shape;2468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7" name="Google Shape;2468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8" name="Google Shape;2468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9" name="Google Shape;2468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0" name="Google Shape;2469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1" name="Google Shape;2469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2" name="Google Shape;2469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3" name="Google Shape;2469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4" name="Google Shape;2469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5" name="Google Shape;2469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6" name="Google Shape;2469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7" name="Google Shape;2469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8" name="Google Shape;2469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9" name="Google Shape;2469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0" name="Google Shape;2470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1" name="Google Shape;2470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2" name="Google Shape;2470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3" name="Google Shape;2470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4" name="Google Shape;2470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5" name="Google Shape;2470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6" name="Google Shape;2470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7" name="Google Shape;2470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8" name="Google Shape;2470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9" name="Google Shape;2470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0" name="Google Shape;2471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1" name="Google Shape;2471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2" name="Google Shape;2471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3" name="Google Shape;2471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4" name="Google Shape;2471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5" name="Google Shape;2471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6" name="Google Shape;2471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7" name="Google Shape;2471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8" name="Google Shape;2471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9" name="Google Shape;2471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0" name="Google Shape;2472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1" name="Google Shape;2472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2" name="Google Shape;2472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3" name="Google Shape;2472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4" name="Google Shape;2472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5" name="Google Shape;2472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6" name="Google Shape;2472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7" name="Google Shape;2472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8" name="Google Shape;2472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9" name="Google Shape;2472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0" name="Google Shape;2473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1" name="Google Shape;2473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2" name="Google Shape;2473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3" name="Google Shape;2473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4" name="Google Shape;2473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5" name="Google Shape;2473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6" name="Google Shape;2473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7" name="Google Shape;2473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8" name="Google Shape;2473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9" name="Google Shape;2473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0" name="Google Shape;2474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1" name="Google Shape;2474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2" name="Google Shape;2474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3" name="Google Shape;2474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4" name="Google Shape;2474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5" name="Google Shape;2474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6" name="Google Shape;2474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7" name="Google Shape;24747;p4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24748" name="Google Shape;2474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9" name="Google Shape;2474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0" name="Google Shape;2475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1" name="Google Shape;2475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2" name="Google Shape;2475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3" name="Google Shape;2475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4" name="Google Shape;2475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5" name="Google Shape;2475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6" name="Google Shape;2475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7" name="Google Shape;2475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8" name="Google Shape;2475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9" name="Google Shape;2475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0" name="Google Shape;2476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1" name="Google Shape;2476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2" name="Google Shape;2476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3" name="Google Shape;2476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4" name="Google Shape;2476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5" name="Google Shape;2476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6" name="Google Shape;2476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7" name="Google Shape;2476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8" name="Google Shape;2476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9" name="Google Shape;2476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0" name="Google Shape;2477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1" name="Google Shape;2477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2" name="Google Shape;2477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3" name="Google Shape;2477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4" name="Google Shape;2477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5" name="Google Shape;2477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6" name="Google Shape;2477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7" name="Google Shape;2477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8" name="Google Shape;2477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9" name="Google Shape;2477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0" name="Google Shape;2478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1" name="Google Shape;2478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2" name="Google Shape;2478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3" name="Google Shape;2478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4" name="Google Shape;2478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5" name="Google Shape;2478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6" name="Google Shape;2478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7" name="Google Shape;2478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8" name="Google Shape;2478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9" name="Google Shape;2478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0" name="Google Shape;2479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1" name="Google Shape;2479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2" name="Google Shape;2479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3" name="Google Shape;2479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4" name="Google Shape;2479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5" name="Google Shape;2479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6" name="Google Shape;2479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7" name="Google Shape;2479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8" name="Google Shape;2479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9" name="Google Shape;2479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0" name="Google Shape;2480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1" name="Google Shape;2480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2" name="Google Shape;2480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3" name="Google Shape;2480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4" name="Google Shape;2480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5" name="Google Shape;2480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6" name="Google Shape;2480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7" name="Google Shape;2480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8" name="Google Shape;2480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9" name="Google Shape;2480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0" name="Google Shape;2481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1" name="Google Shape;2481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2" name="Google Shape;2481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3" name="Google Shape;2481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4" name="Google Shape;2481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5" name="Google Shape;2481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6" name="Google Shape;2481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7" name="Google Shape;2481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8" name="Google Shape;2481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9" name="Google Shape;2481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0" name="Google Shape;24820;p4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4821" name="Google Shape;24821;p4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2" name="Google Shape;24822;p4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3" name="Google Shape;24823;p4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4" name="Google Shape;24824;p4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6" name="Google Shape;24826;p4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4827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8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9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0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1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2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3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4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5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6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7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8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9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0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1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2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3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4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5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6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7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8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9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0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1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2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3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4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5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6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7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8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9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0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1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2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3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4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5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6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7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8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9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0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1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2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3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4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spTree>
      <p:nvGrpSpPr>
        <p:cNvPr id="1" name="Shape 2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6" name="Google Shape;24876;p45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4877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8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9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0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1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2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3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4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5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6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7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8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9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0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1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2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3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4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5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5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6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7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8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9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0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1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2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3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4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5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6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7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8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9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0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1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2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3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4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5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6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7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8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9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0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1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2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7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8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9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0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1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2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3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4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5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6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7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8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9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0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1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2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3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4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5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6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7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8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9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0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1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2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3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4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5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6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7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8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9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0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1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2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3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4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5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6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7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8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9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0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1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2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3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4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5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6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7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8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9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0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1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2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3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7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8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2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3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7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8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9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0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1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2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3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4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5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6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7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8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9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0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1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2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3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4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5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6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7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8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9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0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1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2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3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4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5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6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7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8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9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0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1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2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3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4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5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6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7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8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9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0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1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2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3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4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8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9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3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4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9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0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1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2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3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4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5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6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7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8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9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0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1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2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3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4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5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6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7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8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9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0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1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2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3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4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5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6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7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8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9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0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1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2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3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4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5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6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7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8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9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0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1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2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3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4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5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6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7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8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9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0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1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2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5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6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7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8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9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0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1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2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3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4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5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6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7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8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9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0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9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0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1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2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3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4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2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3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1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2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9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1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4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5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spTree>
      <p:nvGrpSpPr>
        <p:cNvPr id="1" name="Shape 2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5" name="Google Shape;25385;p46"/>
          <p:cNvGrpSpPr/>
          <p:nvPr/>
        </p:nvGrpSpPr>
        <p:grpSpPr>
          <a:xfrm>
            <a:off x="5640453" y="540001"/>
            <a:ext cx="3138714" cy="4063568"/>
            <a:chOff x="313503" y="540001"/>
            <a:chExt cx="3138714" cy="4063568"/>
          </a:xfrm>
        </p:grpSpPr>
        <p:sp>
          <p:nvSpPr>
            <p:cNvPr id="25386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7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8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9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0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1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2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3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4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5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6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7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8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9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0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1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2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3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4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5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6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7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8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9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0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1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2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3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4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5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6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7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8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9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0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1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2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3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4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5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6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7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8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9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0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1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2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3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4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5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6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7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8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9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0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1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2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3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4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5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6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2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3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4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5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6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7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8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9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0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1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2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3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4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5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6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7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8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9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0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1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2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3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4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5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6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5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6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8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9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0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1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2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3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4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5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6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7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8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9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0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1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2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3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4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5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6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7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8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9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0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1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2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7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8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9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0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1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2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3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4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5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6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7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8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9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0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1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2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3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4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5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6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7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8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9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0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1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2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3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4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5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6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7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8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9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0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1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2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3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4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5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6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7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8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9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2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3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4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5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6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7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8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9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0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1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2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3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4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5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6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7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8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9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0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1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2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3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4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5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6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7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8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9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0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1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2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3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4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5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6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7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8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9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0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1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2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3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4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5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6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7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8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9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0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1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2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3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4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5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6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7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8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9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0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1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2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3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4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5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6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7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8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9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0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1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2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3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4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5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6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7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8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9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0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1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2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3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4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5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6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7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8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9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0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1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2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3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4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5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6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7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8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9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0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1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2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3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4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5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6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7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8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9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0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1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2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3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4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5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6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7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8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9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0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1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2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3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4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5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6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7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8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9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0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1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2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3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4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5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6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7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8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9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0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1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2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3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4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5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6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7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8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9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0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1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2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3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4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5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6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7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8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9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0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1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2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3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4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5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6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7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8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9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0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1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2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3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4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5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6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7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8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9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0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1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2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3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4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5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6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7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8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9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0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1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2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3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4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5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6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7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8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9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0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1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2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3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4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5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6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7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8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9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0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1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2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3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4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5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6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7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8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9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0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1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2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3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4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5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6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7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8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9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0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1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2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3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4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5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6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7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8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9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0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1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2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3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4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5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6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7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8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9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0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1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2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3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4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5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6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7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8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9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0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1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2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3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4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5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6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7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8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9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0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1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2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3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4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5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6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7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8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9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0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1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2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3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4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5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6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7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8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9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0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1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2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3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4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5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6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7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8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9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0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1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2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3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4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5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6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7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8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9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0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1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2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3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4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5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6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7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8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9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0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1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2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3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4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5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6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7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8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9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0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1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2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3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4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5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6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7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8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9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0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1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2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3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4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5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6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7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8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9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0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1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2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3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4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5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6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7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8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9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0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1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2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3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4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5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6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7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8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9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0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1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2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3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4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5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6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7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8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9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0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1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2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3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4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5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6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7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8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9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0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1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2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3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4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5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6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7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8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9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0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1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2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3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4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5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6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7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8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9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0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1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2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3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4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5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6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7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8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9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0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1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2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3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4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5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6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7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8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9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0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1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2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3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4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5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6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7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8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9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0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1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2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3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4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5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6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7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8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9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0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1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2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3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4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5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6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7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8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9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0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1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2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3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4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5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6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7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8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9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0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1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2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3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4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5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6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7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8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9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0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1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2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3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4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5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6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7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8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9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0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1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2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3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4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5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6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7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8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9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0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1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2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3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4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5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6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7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8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9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0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1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2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3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4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5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6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7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8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9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0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1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2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3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4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5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6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7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8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9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0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1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2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3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4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5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6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7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8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9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0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1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2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3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4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5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6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7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8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9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0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1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2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3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4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5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6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7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8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9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0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1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2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3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4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5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6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7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8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9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0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1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2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3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4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5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6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7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8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9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0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1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2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3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4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5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6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7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8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9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0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1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2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3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4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5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6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7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8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9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0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1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2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3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4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5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6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7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8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9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0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1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2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3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4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5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6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7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8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9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0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1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2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3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4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5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6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7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8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9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0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1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2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3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4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5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6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7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8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9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0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1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2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3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4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5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6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7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8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9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0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1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2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3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4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5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6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7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8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9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0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1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2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3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4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5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6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7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8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9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0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1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2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3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4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5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6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7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8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9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0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1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2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3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4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5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6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7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8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9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0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1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2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3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4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5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6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7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8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9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0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1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2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3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4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5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6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7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8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9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0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1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2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3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4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5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6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7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8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9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0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1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2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3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4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5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6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7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8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9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0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1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2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3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4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5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6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7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8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9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0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1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2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3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4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5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6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7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8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9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0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1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2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3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4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5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6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7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8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9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0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1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2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3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4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5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6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7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8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9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0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1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2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3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4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5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6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7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8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9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0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1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2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3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4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5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6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7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8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9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0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1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2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3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4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5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6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7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8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9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0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1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2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3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4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5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6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7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8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9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0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1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2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3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4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5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6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7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8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9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0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1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2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3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4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5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6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7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8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9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3" name="Google Shape;26453;p52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26454" name="Google Shape;26454;p52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5" name="Google Shape;26455;p52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6" name="Google Shape;26456;p52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7" name="Google Shape;26457;p52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8" name="Google Shape;26458;p52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9" name="Google Shape;26459;p52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0" name="Google Shape;26460;p52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1" name="Google Shape;26461;p52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2" name="Google Shape;26462;p52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3" name="Google Shape;26463;p52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4" name="Google Shape;26464;p52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5" name="Google Shape;26465;p52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6" name="Google Shape;26466;p52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7" name="Google Shape;26467;p52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8" name="Google Shape;26468;p52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9" name="Google Shape;26469;p52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0" name="Google Shape;26470;p52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1" name="Google Shape;26471;p52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2" name="Google Shape;26472;p52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3" name="Google Shape;26473;p52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4" name="Google Shape;26474;p52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5" name="Google Shape;26475;p52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6" name="Google Shape;26476;p52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7" name="Google Shape;26477;p52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8" name="Google Shape;26478;p52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9" name="Google Shape;26479;p52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0" name="Google Shape;26480;p52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1" name="Google Shape;26481;p52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2" name="Google Shape;26482;p52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3" name="Google Shape;26483;p52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4" name="Google Shape;26484;p52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5" name="Google Shape;26485;p52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6" name="Google Shape;26486;p52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7" name="Google Shape;26487;p52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8" name="Google Shape;26488;p52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9" name="Google Shape;26489;p52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0" name="Google Shape;26490;p52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1" name="Google Shape;26491;p52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2" name="Google Shape;26492;p52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3" name="Google Shape;26493;p52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4" name="Google Shape;26494;p52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5" name="Google Shape;26495;p52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6" name="Google Shape;26496;p52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7" name="Google Shape;26497;p52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8" name="Google Shape;26498;p52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9" name="Google Shape;26499;p52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0" name="Google Shape;26500;p52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1" name="Google Shape;26501;p52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2" name="Google Shape;26502;p52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3" name="Google Shape;26503;p52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4" name="Google Shape;26504;p52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5" name="Google Shape;26505;p52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6" name="Google Shape;26506;p52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7" name="Google Shape;26507;p52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8" name="Google Shape;26508;p52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9" name="Google Shape;26509;p52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0" name="Google Shape;26510;p52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1" name="Google Shape;26511;p52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2" name="Google Shape;26512;p52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3" name="Google Shape;26513;p52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4" name="Google Shape;26514;p52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5" name="Google Shape;26515;p52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6" name="Google Shape;26516;p52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7" name="Google Shape;26517;p52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8" name="Google Shape;26518;p52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9" name="Google Shape;26519;p52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0" name="Google Shape;26520;p52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1" name="Google Shape;26521;p52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2" name="Google Shape;26522;p52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3" name="Google Shape;26523;p52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4" name="Google Shape;26524;p52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5" name="Google Shape;26525;p52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6" name="Google Shape;26526;p52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7" name="Google Shape;26527;p52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8" name="Google Shape;26528;p52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9" name="Google Shape;26529;p52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0" name="Google Shape;26530;p52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1" name="Google Shape;26531;p52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2" name="Google Shape;26532;p52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3" name="Google Shape;26533;p52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4" name="Google Shape;26534;p52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5" name="Google Shape;26535;p52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6" name="Google Shape;26536;p52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7" name="Google Shape;26537;p52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8" name="Google Shape;26538;p52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9" name="Google Shape;26539;p52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0" name="Google Shape;26540;p52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1" name="Google Shape;26541;p52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2" name="Google Shape;26542;p52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3" name="Google Shape;26543;p52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4" name="Google Shape;26544;p52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5" name="Google Shape;26545;p52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6" name="Google Shape;26546;p52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7" name="Google Shape;26547;p52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8" name="Google Shape;26548;p52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9" name="Google Shape;26549;p52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0" name="Google Shape;26550;p52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1" name="Google Shape;26551;p52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2" name="Google Shape;26552;p52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3" name="Google Shape;26553;p52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4" name="Google Shape;26554;p52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5" name="Google Shape;26555;p52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6" name="Google Shape;26556;p52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7" name="Google Shape;26557;p52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8" name="Google Shape;26558;p52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9" name="Google Shape;26559;p52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0" name="Google Shape;26560;p52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1" name="Google Shape;26561;p52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2" name="Google Shape;26562;p52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3" name="Google Shape;26563;p52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4" name="Google Shape;26564;p52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5" name="Google Shape;26565;p52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6" name="Google Shape;26566;p52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7" name="Google Shape;26567;p52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8" name="Google Shape;26568;p52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9" name="Google Shape;26569;p52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0" name="Google Shape;26570;p52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1" name="Google Shape;26571;p52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2" name="Google Shape;26572;p52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3" name="Google Shape;26573;p52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4" name="Google Shape;26574;p52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5" name="Google Shape;26575;p52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6" name="Google Shape;26576;p52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7" name="Google Shape;26577;p52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8" name="Google Shape;26578;p52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9" name="Google Shape;26579;p52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0" name="Google Shape;26580;p52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1" name="Google Shape;26581;p52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2" name="Google Shape;26582;p52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3" name="Google Shape;26583;p52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4" name="Google Shape;26584;p52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5" name="Google Shape;26585;p52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6" name="Google Shape;26586;p52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7" name="Google Shape;26587;p52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8" name="Google Shape;26588;p52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9" name="Google Shape;26589;p52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0" name="Google Shape;26590;p52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1" name="Google Shape;26591;p52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2" name="Google Shape;26592;p52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3" name="Google Shape;26593;p52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4" name="Google Shape;26594;p52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5" name="Google Shape;26595;p52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6" name="Google Shape;26596;p52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7" name="Google Shape;26597;p52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8" name="Google Shape;26598;p52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9" name="Google Shape;26599;p52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0" name="Google Shape;26600;p52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1" name="Google Shape;26601;p52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2" name="Google Shape;26602;p52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3" name="Google Shape;26603;p52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4" name="Google Shape;26604;p52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5" name="Google Shape;26605;p52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6" name="Google Shape;26606;p52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7" name="Google Shape;26607;p52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8" name="Google Shape;26608;p52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9" name="Google Shape;26609;p52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0" name="Google Shape;26610;p52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1" name="Google Shape;26611;p52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2" name="Google Shape;26612;p52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3" name="Google Shape;26613;p52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4" name="Google Shape;26614;p52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5" name="Google Shape;26615;p52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6" name="Google Shape;26616;p52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7" name="Google Shape;26617;p52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8" name="Google Shape;26618;p52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9" name="Google Shape;26619;p52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0" name="Google Shape;26620;p52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1" name="Google Shape;26621;p52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2" name="Google Shape;26622;p52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3" name="Google Shape;26623;p52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4" name="Google Shape;26624;p52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5" name="Google Shape;26625;p52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6" name="Google Shape;26626;p52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7" name="Google Shape;26627;p52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8" name="Google Shape;26628;p52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9" name="Google Shape;26629;p52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0" name="Google Shape;26630;p52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1" name="Google Shape;26631;p52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2" name="Google Shape;26632;p52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3" name="Google Shape;26633;p52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4" name="Google Shape;26634;p52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5" name="Google Shape;26635;p52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6" name="Google Shape;26636;p52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7" name="Google Shape;26637;p52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8" name="Google Shape;26638;p52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9" name="Google Shape;26639;p52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0" name="Google Shape;26640;p52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1" name="Google Shape;26641;p52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2" name="Google Shape;26642;p52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3" name="Google Shape;26643;p52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4" name="Google Shape;26644;p52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5" name="Google Shape;26645;p52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6" name="Google Shape;26646;p52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7" name="Google Shape;26647;p52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8" name="Google Shape;26648;p52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9" name="Google Shape;26649;p52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0" name="Google Shape;26650;p52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1" name="Google Shape;26651;p52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2" name="Google Shape;26652;p52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3" name="Google Shape;26653;p52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4" name="Google Shape;26654;p52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5" name="Google Shape;26655;p52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6" name="Google Shape;26656;p52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7" name="Google Shape;26657;p52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8" name="Google Shape;26658;p52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9" name="Google Shape;26659;p52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0" name="Google Shape;26660;p52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1" name="Google Shape;26661;p52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2" name="Google Shape;26662;p52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3" name="Google Shape;26663;p52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4" name="Google Shape;26664;p52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5" name="Google Shape;26665;p52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6" name="Google Shape;26666;p52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7" name="Google Shape;26667;p52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8" name="Google Shape;26668;p52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9" name="Google Shape;26669;p52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0" name="Google Shape;26670;p52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1" name="Google Shape;26671;p52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2" name="Google Shape;26672;p52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3" name="Google Shape;26673;p52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4" name="Google Shape;26674;p52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5" name="Google Shape;26675;p52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6" name="Google Shape;26676;p52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7" name="Google Shape;26677;p52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8" name="Google Shape;26678;p52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9" name="Google Shape;26679;p52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0" name="Google Shape;26680;p52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1" name="Google Shape;26681;p52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2" name="Google Shape;26682;p52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3" name="Google Shape;26683;p52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4" name="Google Shape;26684;p52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5" name="Google Shape;26685;p52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6" name="Google Shape;26686;p52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7" name="Google Shape;26687;p52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8" name="Google Shape;26688;p52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9" name="Google Shape;26689;p52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0" name="Google Shape;26690;p52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1" name="Google Shape;26691;p52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2" name="Google Shape;26692;p52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3" name="Google Shape;26693;p52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4" name="Google Shape;26694;p52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5" name="Google Shape;26695;p52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6" name="Google Shape;26696;p52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7" name="Google Shape;26697;p52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8" name="Google Shape;26698;p52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9" name="Google Shape;26699;p52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0" name="Google Shape;26700;p52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1" name="Google Shape;26701;p52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2" name="Google Shape;26702;p52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3" name="Google Shape;26703;p52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4" name="Google Shape;26704;p52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5" name="Google Shape;26705;p52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6" name="Google Shape;26706;p52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7" name="Google Shape;26707;p52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8" name="Google Shape;26708;p52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9" name="Google Shape;26709;p52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0" name="Google Shape;26710;p52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1" name="Google Shape;26711;p52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2" name="Google Shape;26712;p52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3" name="Google Shape;26713;p52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4" name="Google Shape;26714;p52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5" name="Google Shape;26715;p52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6" name="Google Shape;26716;p52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7" name="Google Shape;26717;p52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8" name="Google Shape;26718;p52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9" name="Google Shape;26719;p52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0" name="Google Shape;26720;p52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1" name="Google Shape;26721;p52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2" name="Google Shape;26722;p52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3" name="Google Shape;26723;p52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4" name="Google Shape;26724;p52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5" name="Google Shape;26725;p52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6" name="Google Shape;26726;p52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7" name="Google Shape;26727;p52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8" name="Google Shape;26728;p52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9" name="Google Shape;26729;p52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0" name="Google Shape;26730;p52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1" name="Google Shape;26731;p52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2" name="Google Shape;26732;p52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3" name="Google Shape;26733;p52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4" name="Google Shape;26734;p52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5" name="Google Shape;26735;p52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6" name="Google Shape;26736;p52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7" name="Google Shape;26737;p52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8" name="Google Shape;26738;p52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9" name="Google Shape;26739;p52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0" name="Google Shape;26740;p52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1" name="Google Shape;26741;p52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2" name="Google Shape;26742;p52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3" name="Google Shape;26743;p52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4" name="Google Shape;26744;p52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5" name="Google Shape;26745;p52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6" name="Google Shape;26746;p52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7" name="Google Shape;26747;p52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8" name="Google Shape;26748;p52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9" name="Google Shape;26749;p52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0" name="Google Shape;26750;p52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1" name="Google Shape;26751;p52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2" name="Google Shape;26752;p52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3" name="Google Shape;26753;p52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4" name="Google Shape;26754;p52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5" name="Google Shape;26755;p52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6" name="Google Shape;26756;p52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7" name="Google Shape;26757;p52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8" name="Google Shape;26758;p52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9" name="Google Shape;26759;p52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0" name="Google Shape;26760;p52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1" name="Google Shape;26761;p52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2" name="Google Shape;26762;p52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3" name="Google Shape;26763;p52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4" name="Google Shape;26764;p52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5" name="Google Shape;26765;p52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6" name="Google Shape;26766;p52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7" name="Google Shape;26767;p52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8" name="Google Shape;26768;p52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9" name="Google Shape;26769;p52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0" name="Google Shape;26770;p52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1" name="Google Shape;26771;p52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2" name="Google Shape;26772;p52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3" name="Google Shape;26773;p52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4" name="Google Shape;26774;p52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5" name="Google Shape;26775;p52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6" name="Google Shape;26776;p52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7" name="Google Shape;26777;p52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8" name="Google Shape;26778;p52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9" name="Google Shape;26779;p52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0" name="Google Shape;26780;p52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1" name="Google Shape;26781;p52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2" name="Google Shape;26782;p52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3" name="Google Shape;26783;p52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4" name="Google Shape;26784;p52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5" name="Google Shape;26785;p52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6" name="Google Shape;26786;p52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7" name="Google Shape;26787;p52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8" name="Google Shape;26788;p52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9" name="Google Shape;26789;p52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0" name="Google Shape;26790;p52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1" name="Google Shape;26791;p52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2" name="Google Shape;26792;p52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3" name="Google Shape;26793;p52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4" name="Google Shape;26794;p52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5" name="Google Shape;26795;p52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6" name="Google Shape;26796;p52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7" name="Google Shape;26797;p52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8" name="Google Shape;26798;p52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9" name="Google Shape;26799;p52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0" name="Google Shape;26800;p52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1" name="Google Shape;26801;p52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2" name="Google Shape;26802;p52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3" name="Google Shape;26803;p52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4" name="Google Shape;26804;p52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5" name="Google Shape;26805;p52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6" name="Google Shape;26806;p52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7" name="Google Shape;26807;p52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8" name="Google Shape;26808;p52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9" name="Google Shape;26809;p52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0" name="Google Shape;26810;p52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1" name="Google Shape;26811;p52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2" name="Google Shape;26812;p52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3" name="Google Shape;26813;p52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4" name="Google Shape;26814;p52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5" name="Google Shape;26815;p52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6" name="Google Shape;26816;p52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7" name="Google Shape;26817;p52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8" name="Google Shape;26818;p52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9" name="Google Shape;26819;p52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0" name="Google Shape;26820;p52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1" name="Google Shape;26821;p52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2" name="Google Shape;26822;p52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3" name="Google Shape;26823;p52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4" name="Google Shape;26824;p52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5" name="Google Shape;26825;p52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6" name="Google Shape;26826;p52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7" name="Google Shape;26827;p52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8" name="Google Shape;26828;p52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9" name="Google Shape;26829;p52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0" name="Google Shape;26830;p52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1" name="Google Shape;26831;p52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2" name="Google Shape;26832;p52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3" name="Google Shape;26833;p52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4" name="Google Shape;26834;p52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5" name="Google Shape;26835;p52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6" name="Google Shape;26836;p52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7" name="Google Shape;26837;p52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8" name="Google Shape;26838;p52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9" name="Google Shape;26839;p52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0" name="Google Shape;26840;p52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1" name="Google Shape;26841;p52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2" name="Google Shape;26842;p52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3" name="Google Shape;26843;p52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4" name="Google Shape;26844;p52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5" name="Google Shape;26845;p52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6" name="Google Shape;26846;p52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7" name="Google Shape;26847;p52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8" name="Google Shape;26848;p52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9" name="Google Shape;26849;p52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0" name="Google Shape;26850;p52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1" name="Google Shape;26851;p52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2" name="Google Shape;26852;p52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3" name="Google Shape;26853;p52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4" name="Google Shape;26854;p52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5" name="Google Shape;26855;p52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6" name="Google Shape;26856;p52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7" name="Google Shape;26857;p52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8" name="Google Shape;26858;p52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9" name="Google Shape;26859;p52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0" name="Google Shape;26860;p52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1" name="Google Shape;26861;p52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2" name="Google Shape;26862;p52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3" name="Google Shape;26863;p52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4" name="Google Shape;26864;p52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5" name="Google Shape;26865;p52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6" name="Google Shape;26866;p52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7" name="Google Shape;26867;p52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8" name="Google Shape;26868;p52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9" name="Google Shape;26869;p52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0" name="Google Shape;26870;p52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1" name="Google Shape;26871;p52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2" name="Google Shape;26872;p52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3" name="Google Shape;26873;p52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4" name="Google Shape;26874;p52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5" name="Google Shape;26875;p52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6" name="Google Shape;26876;p52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7" name="Google Shape;26877;p52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8" name="Google Shape;26878;p52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9" name="Google Shape;26879;p52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0" name="Google Shape;26880;p52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1" name="Google Shape;26881;p52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2" name="Google Shape;26882;p52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3" name="Google Shape;26883;p52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4" name="Google Shape;26884;p52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5" name="Google Shape;26885;p52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6" name="Google Shape;26886;p52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7" name="Google Shape;26887;p52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8" name="Google Shape;26888;p52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9" name="Google Shape;26889;p52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0" name="Google Shape;26890;p52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1" name="Google Shape;26891;p52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2" name="Google Shape;26892;p52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3" name="Google Shape;26893;p52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4" name="Google Shape;26894;p52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5" name="Google Shape;26895;p52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6" name="Google Shape;26896;p52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7" name="Google Shape;26897;p52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8" name="Google Shape;26898;p52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9" name="Google Shape;26899;p52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0" name="Google Shape;26900;p52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1" name="Google Shape;26901;p52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2" name="Google Shape;26902;p52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3" name="Google Shape;26903;p52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4" name="Google Shape;26904;p52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5" name="Google Shape;26905;p52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6" name="Google Shape;26906;p52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7" name="Google Shape;26907;p52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8" name="Google Shape;26908;p52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9" name="Google Shape;26909;p52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0" name="Google Shape;26910;p52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1" name="Google Shape;26911;p52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2" name="Google Shape;26912;p52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3" name="Google Shape;26913;p52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4" name="Google Shape;26914;p52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5" name="Google Shape;26915;p52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6" name="Google Shape;26916;p52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7" name="Google Shape;26917;p52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8" name="Google Shape;26918;p52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9" name="Google Shape;26919;p52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0" name="Google Shape;26920;p52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1" name="Google Shape;26921;p52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2" name="Google Shape;26922;p52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3" name="Google Shape;26923;p52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4" name="Google Shape;26924;p52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5" name="Google Shape;26925;p52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6" name="Google Shape;26926;p52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7" name="Google Shape;26927;p52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8" name="Google Shape;26928;p52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9" name="Google Shape;26929;p52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0" name="Google Shape;26930;p52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1" name="Google Shape;26931;p52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2" name="Google Shape;26932;p52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3" name="Google Shape;26933;p52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4" name="Google Shape;26934;p52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5" name="Google Shape;26935;p52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6" name="Google Shape;26936;p52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7" name="Google Shape;26937;p52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8" name="Google Shape;26938;p52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9" name="Google Shape;26939;p52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0" name="Google Shape;26940;p52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1" name="Google Shape;26941;p52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2" name="Google Shape;26942;p52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3" name="Google Shape;26943;p52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4" name="Google Shape;26944;p52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5" name="Google Shape;26945;p52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6" name="Google Shape;26946;p52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7" name="Google Shape;26947;p52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8" name="Google Shape;26948;p52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9" name="Google Shape;26949;p52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0" name="Google Shape;26950;p52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1" name="Google Shape;26951;p52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2" name="Google Shape;26952;p52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3" name="Google Shape;26953;p52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4" name="Google Shape;26954;p52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5" name="Google Shape;26955;p52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6" name="Google Shape;26956;p52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7" name="Google Shape;26957;p52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8" name="Google Shape;26958;p52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9" name="Google Shape;26959;p52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0" name="Google Shape;26960;p52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-520392" y="502274"/>
            <a:ext cx="6325921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962" name="Google Shape;26962;p52"/>
          <p:cNvSpPr txBox="1">
            <a:spLocks noGrp="1"/>
          </p:cNvSpPr>
          <p:nvPr>
            <p:ph type="subTitle" idx="1"/>
          </p:nvPr>
        </p:nvSpPr>
        <p:spPr>
          <a:xfrm>
            <a:off x="2332639" y="2890447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Born</a:t>
            </a:r>
            <a:r>
              <a:rPr lang="pt-PT" dirty="0"/>
              <a:t> to </a:t>
            </a:r>
            <a:r>
              <a:rPr lang="pt-PT" dirty="0" err="1"/>
              <a:t>simplify</a:t>
            </a:r>
            <a:r>
              <a:rPr lang="pt-PT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</a:t>
            </a:r>
            <a:r>
              <a:rPr lang="pt-PT" b="1" dirty="0" err="1">
                <a:solidFill>
                  <a:schemeClr val="bg2"/>
                </a:solidFill>
              </a:rPr>
              <a:t>Appjet</a:t>
            </a:r>
            <a:endParaRPr lang="pt-PT" b="1" dirty="0">
              <a:solidFill>
                <a:schemeClr val="bg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seamless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 for </a:t>
            </a:r>
            <a:r>
              <a:rPr lang="pt-PT" dirty="0" err="1"/>
              <a:t>hassle</a:t>
            </a:r>
            <a:r>
              <a:rPr lang="pt-PT" dirty="0"/>
              <a:t>-free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setup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server </a:t>
            </a:r>
            <a:r>
              <a:rPr lang="pt-PT" dirty="0" err="1"/>
              <a:t>deployment</a:t>
            </a:r>
            <a:r>
              <a:rPr lang="pt-PT" dirty="0"/>
              <a:t> </a:t>
            </a:r>
            <a:r>
              <a:rPr lang="pt-PT" dirty="0" err="1"/>
              <a:t>configuration</a:t>
            </a:r>
            <a:r>
              <a:rPr lang="pt-PT" dirty="0"/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63" name="Google Shape;26963;p52"/>
          <p:cNvSpPr txBox="1">
            <a:spLocks noGrp="1"/>
          </p:cNvSpPr>
          <p:nvPr>
            <p:ph type="subTitle" idx="4294967295"/>
          </p:nvPr>
        </p:nvSpPr>
        <p:spPr>
          <a:xfrm>
            <a:off x="8193088" y="152400"/>
            <a:ext cx="950912" cy="18415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+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6964" name="Google Shape;26964;p52"/>
          <p:cNvCxnSpPr>
            <a:stCxn id="26963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nstituto Politécnico de Setúbal – Wikipédia, a enciclopédia livre">
            <a:extLst>
              <a:ext uri="{FF2B5EF4-FFF2-40B4-BE49-F238E27FC236}">
                <a16:creationId xmlns:a16="http://schemas.microsoft.com/office/drawing/2014/main" id="{DE791F9C-D960-4495-234F-9DEC75C3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67" y="244624"/>
            <a:ext cx="1478229" cy="8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C5A912-3EAE-CA5A-515A-65FC29ADE86C}"/>
              </a:ext>
            </a:extLst>
          </p:cNvPr>
          <p:cNvSpPr txBox="1"/>
          <p:nvPr/>
        </p:nvSpPr>
        <p:spPr>
          <a:xfrm>
            <a:off x="5190365" y="4474467"/>
            <a:ext cx="3041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 dirty="0"/>
              <a:t>Aluno:         Guilherme Malhado 202201171</a:t>
            </a:r>
          </a:p>
          <a:p>
            <a:pPr algn="just"/>
            <a:r>
              <a:rPr lang="pt-PT" sz="1100" dirty="0"/>
              <a:t>Orientador: Professor Doutor João Ventura</a:t>
            </a:r>
          </a:p>
        </p:txBody>
      </p:sp>
      <p:sp>
        <p:nvSpPr>
          <p:cNvPr id="4" name="Google Shape;26961;p52">
            <a:extLst>
              <a:ext uri="{FF2B5EF4-FFF2-40B4-BE49-F238E27FC236}">
                <a16:creationId xmlns:a16="http://schemas.microsoft.com/office/drawing/2014/main" id="{2DEB34D1-C9F8-008F-986B-43FF8AB8617C}"/>
              </a:ext>
            </a:extLst>
          </p:cNvPr>
          <p:cNvSpPr txBox="1">
            <a:spLocks/>
          </p:cNvSpPr>
          <p:nvPr/>
        </p:nvSpPr>
        <p:spPr>
          <a:xfrm>
            <a:off x="1568183" y="510780"/>
            <a:ext cx="6325921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35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dirty="0">
                <a:solidFill>
                  <a:schemeClr val="tx1"/>
                </a:solidFill>
              </a:rPr>
              <a:t>FASTER,</a:t>
            </a:r>
            <a:endParaRPr lang="pt-PT" dirty="0">
              <a:solidFill>
                <a:schemeClr val="dk2"/>
              </a:solidFill>
            </a:endParaRPr>
          </a:p>
        </p:txBody>
      </p:sp>
      <p:sp>
        <p:nvSpPr>
          <p:cNvPr id="5" name="Google Shape;26961;p52">
            <a:extLst>
              <a:ext uri="{FF2B5EF4-FFF2-40B4-BE49-F238E27FC236}">
                <a16:creationId xmlns:a16="http://schemas.microsoft.com/office/drawing/2014/main" id="{4F86CF64-5325-A6A6-43F7-A6B80E9664FF}"/>
              </a:ext>
            </a:extLst>
          </p:cNvPr>
          <p:cNvSpPr txBox="1">
            <a:spLocks/>
          </p:cNvSpPr>
          <p:nvPr/>
        </p:nvSpPr>
        <p:spPr>
          <a:xfrm>
            <a:off x="3646284" y="520328"/>
            <a:ext cx="6325921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35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pt-PT" dirty="0">
              <a:solidFill>
                <a:schemeClr val="dk2"/>
              </a:solidFill>
            </a:endParaRPr>
          </a:p>
        </p:txBody>
      </p:sp>
      <p:sp>
        <p:nvSpPr>
          <p:cNvPr id="6" name="Google Shape;26961;p52">
            <a:extLst>
              <a:ext uri="{FF2B5EF4-FFF2-40B4-BE49-F238E27FC236}">
                <a16:creationId xmlns:a16="http://schemas.microsoft.com/office/drawing/2014/main" id="{FDAA02B2-28ED-4F5C-7EFD-ED428FF88979}"/>
              </a:ext>
            </a:extLst>
          </p:cNvPr>
          <p:cNvSpPr txBox="1">
            <a:spLocks/>
          </p:cNvSpPr>
          <p:nvPr/>
        </p:nvSpPr>
        <p:spPr>
          <a:xfrm>
            <a:off x="598006" y="971122"/>
            <a:ext cx="6325921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35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dirty="0">
                <a:solidFill>
                  <a:schemeClr val="tx1"/>
                </a:solidFill>
              </a:rPr>
              <a:t>WITH</a:t>
            </a:r>
            <a:endParaRPr lang="pt-PT" dirty="0">
              <a:solidFill>
                <a:schemeClr val="dk2"/>
              </a:solidFill>
            </a:endParaRPr>
          </a:p>
        </p:txBody>
      </p:sp>
      <p:sp>
        <p:nvSpPr>
          <p:cNvPr id="7" name="Google Shape;26961;p52">
            <a:extLst>
              <a:ext uri="{FF2B5EF4-FFF2-40B4-BE49-F238E27FC236}">
                <a16:creationId xmlns:a16="http://schemas.microsoft.com/office/drawing/2014/main" id="{6BFE153E-E6F4-6141-3965-8BDF1D51E52F}"/>
              </a:ext>
            </a:extLst>
          </p:cNvPr>
          <p:cNvSpPr txBox="1">
            <a:spLocks/>
          </p:cNvSpPr>
          <p:nvPr/>
        </p:nvSpPr>
        <p:spPr>
          <a:xfrm>
            <a:off x="2273995" y="946042"/>
            <a:ext cx="6325921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35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dirty="0">
                <a:solidFill>
                  <a:schemeClr val="dk2"/>
                </a:solidFill>
              </a:rPr>
              <a:t>APPJET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  <p:sndAc>
          <p:stSnd>
            <p:snd r:embed="rId3" name="whoosh.wav"/>
          </p:stSnd>
        </p:sndAc>
      </p:transition>
    </mc:Choice>
    <mc:Fallback>
      <p:transition spd="slow">
        <p:fade/>
        <p:sndAc>
          <p:stSnd>
            <p:snd r:embed="rId3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269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8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9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2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61" grpId="0"/>
      <p:bldP spid="26962" grpId="0" build="p" animBg="1"/>
      <p:bldP spid="2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4729D28-DEAF-C9D3-8858-D69747DB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54" y="1214509"/>
            <a:ext cx="8232892" cy="3102600"/>
          </a:xfrm>
        </p:spPr>
        <p:txBody>
          <a:bodyPr/>
          <a:lstStyle/>
          <a:p>
            <a:r>
              <a:rPr lang="pt-PT" sz="1200" dirty="0"/>
              <a:t>Manual server </a:t>
            </a:r>
            <a:r>
              <a:rPr lang="pt-PT" sz="1200" dirty="0" err="1"/>
              <a:t>configuration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application</a:t>
            </a:r>
            <a:r>
              <a:rPr lang="pt-PT" sz="1200" dirty="0"/>
              <a:t> </a:t>
            </a:r>
            <a:r>
              <a:rPr lang="pt-PT" sz="1200" dirty="0" err="1"/>
              <a:t>deployment</a:t>
            </a:r>
            <a:r>
              <a:rPr lang="pt-PT" sz="1200" dirty="0"/>
              <a:t> are time-</a:t>
            </a:r>
            <a:r>
              <a:rPr lang="pt-PT" sz="1200" dirty="0" err="1"/>
              <a:t>consuming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error-</a:t>
            </a:r>
            <a:r>
              <a:rPr lang="pt-PT" sz="1200" dirty="0" err="1"/>
              <a:t>prone</a:t>
            </a:r>
            <a:r>
              <a:rPr lang="pt-PT" sz="1200" dirty="0"/>
              <a:t> processes.</a:t>
            </a:r>
          </a:p>
          <a:p>
            <a:r>
              <a:rPr lang="pt-PT" sz="1200" dirty="0" err="1"/>
              <a:t>Complex</a:t>
            </a:r>
            <a:r>
              <a:rPr lang="pt-PT" sz="1200" dirty="0"/>
              <a:t> </a:t>
            </a:r>
            <a:r>
              <a:rPr lang="pt-PT" sz="1200" dirty="0" err="1"/>
              <a:t>toolchains</a:t>
            </a:r>
            <a:r>
              <a:rPr lang="pt-PT" sz="1200" dirty="0"/>
              <a:t> </a:t>
            </a:r>
            <a:r>
              <a:rPr lang="pt-PT" sz="1200" dirty="0" err="1"/>
              <a:t>like</a:t>
            </a:r>
            <a:r>
              <a:rPr lang="pt-PT" sz="1200" dirty="0"/>
              <a:t> </a:t>
            </a:r>
            <a:r>
              <a:rPr lang="pt-PT" sz="1200" b="1" dirty="0" err="1"/>
              <a:t>Ansible</a:t>
            </a:r>
            <a:r>
              <a:rPr lang="pt-PT" sz="1200" dirty="0"/>
              <a:t>, </a:t>
            </a:r>
            <a:r>
              <a:rPr lang="pt-PT" sz="1200" b="1" dirty="0" err="1"/>
              <a:t>Kubernetes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b="1" dirty="0" err="1"/>
              <a:t>Jenkins</a:t>
            </a:r>
            <a:r>
              <a:rPr lang="pt-PT" sz="1200" dirty="0"/>
              <a:t> </a:t>
            </a:r>
            <a:r>
              <a:rPr lang="pt-PT" sz="1200" dirty="0" err="1"/>
              <a:t>offer</a:t>
            </a:r>
            <a:r>
              <a:rPr lang="pt-PT" sz="1200" dirty="0"/>
              <a:t> </a:t>
            </a:r>
            <a:r>
              <a:rPr lang="pt-PT" sz="1200" dirty="0" err="1"/>
              <a:t>solutions</a:t>
            </a:r>
            <a:r>
              <a:rPr lang="pt-PT" sz="1200" dirty="0"/>
              <a:t> </a:t>
            </a:r>
            <a:r>
              <a:rPr lang="pt-PT" sz="1200" dirty="0" err="1"/>
              <a:t>but</a:t>
            </a:r>
            <a:r>
              <a:rPr lang="pt-PT" sz="1200" dirty="0"/>
              <a:t> are </a:t>
            </a:r>
            <a:r>
              <a:rPr lang="pt-PT" sz="1200" dirty="0" err="1"/>
              <a:t>often</a:t>
            </a:r>
            <a:r>
              <a:rPr lang="pt-PT" sz="1200" dirty="0"/>
              <a:t> </a:t>
            </a:r>
            <a:r>
              <a:rPr lang="pt-PT" sz="1200" dirty="0" err="1"/>
              <a:t>cumbersome</a:t>
            </a:r>
            <a:r>
              <a:rPr lang="pt-PT" sz="1200" dirty="0"/>
              <a:t> for </a:t>
            </a:r>
            <a:r>
              <a:rPr lang="pt-PT" sz="1200" dirty="0" err="1"/>
              <a:t>smaller-scale</a:t>
            </a:r>
            <a:r>
              <a:rPr lang="pt-PT" sz="1200" dirty="0"/>
              <a:t> </a:t>
            </a:r>
            <a:r>
              <a:rPr lang="pt-PT" sz="1200" dirty="0" err="1"/>
              <a:t>projects</a:t>
            </a:r>
            <a:r>
              <a:rPr lang="pt-PT" sz="1200" dirty="0"/>
              <a:t>.</a:t>
            </a:r>
          </a:p>
          <a:p>
            <a:r>
              <a:rPr lang="pt-PT" sz="1200" b="1" dirty="0" err="1"/>
              <a:t>Ansible</a:t>
            </a:r>
            <a:r>
              <a:rPr lang="pt-PT" sz="1200" dirty="0"/>
              <a:t> </a:t>
            </a:r>
            <a:r>
              <a:rPr lang="pt-PT" sz="1200" dirty="0" err="1"/>
              <a:t>provides</a:t>
            </a:r>
            <a:r>
              <a:rPr lang="pt-PT" sz="1200" dirty="0"/>
              <a:t> </a:t>
            </a:r>
            <a:r>
              <a:rPr lang="pt-PT" sz="1200" dirty="0" err="1"/>
              <a:t>infrastructure</a:t>
            </a:r>
            <a:r>
              <a:rPr lang="pt-PT" sz="1200" dirty="0"/>
              <a:t> </a:t>
            </a:r>
            <a:r>
              <a:rPr lang="pt-PT" sz="1200" dirty="0" err="1"/>
              <a:t>automation</a:t>
            </a:r>
            <a:r>
              <a:rPr lang="pt-PT" sz="1200" dirty="0"/>
              <a:t> </a:t>
            </a:r>
            <a:r>
              <a:rPr lang="pt-PT" sz="1200" dirty="0" err="1"/>
              <a:t>but</a:t>
            </a:r>
            <a:r>
              <a:rPr lang="pt-PT" sz="1200" dirty="0"/>
              <a:t> </a:t>
            </a:r>
            <a:r>
              <a:rPr lang="pt-PT" sz="1200" dirty="0" err="1"/>
              <a:t>requires</a:t>
            </a:r>
            <a:r>
              <a:rPr lang="pt-PT" sz="1200" dirty="0"/>
              <a:t> </a:t>
            </a:r>
            <a:r>
              <a:rPr lang="pt-PT" sz="1200" dirty="0" err="1"/>
              <a:t>significant</a:t>
            </a:r>
            <a:r>
              <a:rPr lang="pt-PT" sz="1200" dirty="0"/>
              <a:t> </a:t>
            </a:r>
            <a:r>
              <a:rPr lang="pt-PT" sz="1200" dirty="0" err="1"/>
              <a:t>configuration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management </a:t>
            </a:r>
            <a:r>
              <a:rPr lang="pt-PT" sz="1200" dirty="0" err="1"/>
              <a:t>overhead</a:t>
            </a:r>
            <a:r>
              <a:rPr lang="pt-PT" sz="1200" dirty="0"/>
              <a:t>.</a:t>
            </a:r>
          </a:p>
          <a:p>
            <a:r>
              <a:rPr lang="pt-PT" sz="1200" b="1" dirty="0" err="1"/>
              <a:t>Kubernetes</a:t>
            </a:r>
            <a:r>
              <a:rPr lang="pt-PT" sz="1200" dirty="0"/>
              <a:t> </a:t>
            </a:r>
            <a:r>
              <a:rPr lang="pt-PT" sz="1200" dirty="0" err="1"/>
              <a:t>offers</a:t>
            </a:r>
            <a:r>
              <a:rPr lang="pt-PT" sz="1200" dirty="0"/>
              <a:t> container </a:t>
            </a:r>
            <a:r>
              <a:rPr lang="pt-PT" sz="1200" dirty="0" err="1"/>
              <a:t>orchestration</a:t>
            </a:r>
            <a:r>
              <a:rPr lang="pt-PT" sz="1200" dirty="0"/>
              <a:t> </a:t>
            </a:r>
            <a:r>
              <a:rPr lang="pt-PT" sz="1200" dirty="0" err="1"/>
              <a:t>but</a:t>
            </a:r>
            <a:r>
              <a:rPr lang="pt-PT" sz="1200" dirty="0"/>
              <a:t> </a:t>
            </a:r>
            <a:r>
              <a:rPr lang="pt-PT" sz="1200" dirty="0" err="1"/>
              <a:t>demands</a:t>
            </a:r>
            <a:r>
              <a:rPr lang="pt-PT" sz="1200" dirty="0"/>
              <a:t> expertise in </a:t>
            </a:r>
            <a:r>
              <a:rPr lang="pt-PT" sz="1200" dirty="0" err="1"/>
              <a:t>containerization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cluster management.</a:t>
            </a:r>
          </a:p>
          <a:p>
            <a:r>
              <a:rPr lang="pt-PT" sz="1200" b="1" dirty="0" err="1"/>
              <a:t>Jenkins</a:t>
            </a:r>
            <a:r>
              <a:rPr lang="pt-PT" sz="1200" dirty="0"/>
              <a:t> </a:t>
            </a:r>
            <a:r>
              <a:rPr lang="pt-PT" sz="1200" dirty="0" err="1"/>
              <a:t>facilitates</a:t>
            </a:r>
            <a:r>
              <a:rPr lang="pt-PT" sz="1200" dirty="0"/>
              <a:t> </a:t>
            </a:r>
            <a:r>
              <a:rPr lang="pt-PT" sz="1200" dirty="0" err="1"/>
              <a:t>continuous</a:t>
            </a:r>
            <a:r>
              <a:rPr lang="pt-PT" sz="1200" dirty="0"/>
              <a:t> </a:t>
            </a:r>
            <a:r>
              <a:rPr lang="pt-PT" sz="1200" dirty="0" err="1"/>
              <a:t>integration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deployment</a:t>
            </a:r>
            <a:r>
              <a:rPr lang="pt-PT" sz="1200" dirty="0"/>
              <a:t> </a:t>
            </a:r>
            <a:r>
              <a:rPr lang="pt-PT" sz="1200" dirty="0" err="1"/>
              <a:t>but</a:t>
            </a:r>
            <a:r>
              <a:rPr lang="pt-PT" sz="1200" dirty="0"/>
              <a:t> </a:t>
            </a:r>
            <a:r>
              <a:rPr lang="pt-PT" sz="1200" dirty="0" err="1"/>
              <a:t>requires</a:t>
            </a:r>
            <a:r>
              <a:rPr lang="pt-PT" sz="1200" dirty="0"/>
              <a:t> </a:t>
            </a:r>
            <a:r>
              <a:rPr lang="pt-PT" sz="1200" dirty="0" err="1"/>
              <a:t>extensive</a:t>
            </a:r>
            <a:r>
              <a:rPr lang="pt-PT" sz="1200" dirty="0"/>
              <a:t> </a:t>
            </a:r>
            <a:r>
              <a:rPr lang="pt-PT" sz="1200" dirty="0" err="1"/>
              <a:t>setup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maintenance</a:t>
            </a:r>
            <a:r>
              <a:rPr lang="pt-PT" sz="1200" dirty="0"/>
              <a:t>.</a:t>
            </a:r>
          </a:p>
          <a:p>
            <a:r>
              <a:rPr lang="pt-PT" sz="1200" b="1" dirty="0">
                <a:solidFill>
                  <a:schemeClr val="bg2"/>
                </a:solidFill>
              </a:rPr>
              <a:t>APPJET</a:t>
            </a:r>
            <a:r>
              <a:rPr lang="pt-PT" sz="1200" dirty="0"/>
              <a:t> </a:t>
            </a:r>
            <a:r>
              <a:rPr lang="pt-PT" sz="1200" dirty="0" err="1"/>
              <a:t>aims</a:t>
            </a:r>
            <a:r>
              <a:rPr lang="pt-PT" sz="1200" dirty="0"/>
              <a:t> to bridge </a:t>
            </a:r>
            <a:r>
              <a:rPr lang="pt-PT" sz="1200" dirty="0" err="1"/>
              <a:t>the</a:t>
            </a:r>
            <a:r>
              <a:rPr lang="pt-PT" sz="1200" dirty="0"/>
              <a:t> gap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offering</a:t>
            </a:r>
            <a:r>
              <a:rPr lang="pt-PT" sz="1200" dirty="0"/>
              <a:t> a </a:t>
            </a:r>
            <a:r>
              <a:rPr lang="pt-PT" sz="1200" b="1" dirty="0" err="1"/>
              <a:t>simpler</a:t>
            </a:r>
            <a:r>
              <a:rPr lang="pt-PT" sz="1200" dirty="0"/>
              <a:t>, file-</a:t>
            </a:r>
            <a:r>
              <a:rPr lang="pt-PT" sz="1200" dirty="0" err="1"/>
              <a:t>based</a:t>
            </a:r>
            <a:r>
              <a:rPr lang="pt-PT" sz="1200" dirty="0"/>
              <a:t> </a:t>
            </a:r>
            <a:r>
              <a:rPr lang="pt-PT" sz="1200" dirty="0" err="1"/>
              <a:t>configuration</a:t>
            </a:r>
            <a:r>
              <a:rPr lang="pt-PT" sz="1200" dirty="0"/>
              <a:t> </a:t>
            </a:r>
            <a:r>
              <a:rPr lang="pt-PT" sz="1200" dirty="0" err="1"/>
              <a:t>approach</a:t>
            </a:r>
            <a:r>
              <a:rPr lang="pt-PT" sz="1200" dirty="0"/>
              <a:t> for </a:t>
            </a:r>
            <a:r>
              <a:rPr lang="pt-PT" sz="1200" b="1" dirty="0" err="1"/>
              <a:t>automation</a:t>
            </a:r>
            <a:r>
              <a:rPr lang="pt-PT" sz="1200" dirty="0"/>
              <a:t>.</a:t>
            </a:r>
          </a:p>
          <a:p>
            <a:r>
              <a:rPr lang="pt-PT" sz="1200" dirty="0" err="1"/>
              <a:t>Unlike</a:t>
            </a:r>
            <a:r>
              <a:rPr lang="pt-PT" sz="1200" dirty="0"/>
              <a:t> </a:t>
            </a:r>
            <a:r>
              <a:rPr lang="pt-PT" sz="1200" dirty="0" err="1"/>
              <a:t>existing</a:t>
            </a:r>
            <a:r>
              <a:rPr lang="pt-PT" sz="1200" dirty="0"/>
              <a:t> </a:t>
            </a:r>
            <a:r>
              <a:rPr lang="pt-PT" sz="1200" dirty="0" err="1"/>
              <a:t>tools</a:t>
            </a:r>
            <a:r>
              <a:rPr lang="pt-PT" sz="1200" dirty="0"/>
              <a:t>, </a:t>
            </a:r>
            <a:r>
              <a:rPr lang="pt-PT" sz="1200" b="1" dirty="0">
                <a:solidFill>
                  <a:schemeClr val="bg2"/>
                </a:solidFill>
              </a:rPr>
              <a:t>APPJET</a:t>
            </a:r>
            <a:r>
              <a:rPr lang="pt-PT" sz="1200" dirty="0"/>
              <a:t> </a:t>
            </a:r>
            <a:r>
              <a:rPr lang="pt-PT" sz="1200" dirty="0" err="1"/>
              <a:t>provides</a:t>
            </a:r>
            <a:r>
              <a:rPr lang="pt-PT" sz="1200" dirty="0"/>
              <a:t> a </a:t>
            </a:r>
            <a:r>
              <a:rPr lang="pt-PT" sz="1200" dirty="0" err="1"/>
              <a:t>streamlined</a:t>
            </a:r>
            <a:r>
              <a:rPr lang="pt-PT" sz="1200" dirty="0"/>
              <a:t> </a:t>
            </a:r>
            <a:r>
              <a:rPr lang="pt-PT" sz="1200" dirty="0" err="1"/>
              <a:t>solution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a </a:t>
            </a:r>
            <a:r>
              <a:rPr lang="pt-PT" sz="1200" dirty="0" err="1"/>
              <a:t>binary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specific</a:t>
            </a:r>
            <a:r>
              <a:rPr lang="pt-PT" sz="1200" dirty="0"/>
              <a:t> </a:t>
            </a:r>
            <a:r>
              <a:rPr lang="pt-PT" sz="1200" dirty="0" err="1"/>
              <a:t>configurations</a:t>
            </a:r>
            <a:r>
              <a:rPr lang="pt-PT" sz="1200" dirty="0"/>
              <a:t>, </a:t>
            </a:r>
            <a:r>
              <a:rPr lang="pt-PT" sz="1200" dirty="0" err="1"/>
              <a:t>making</a:t>
            </a:r>
            <a:r>
              <a:rPr lang="pt-PT" sz="1200" dirty="0"/>
              <a:t> </a:t>
            </a:r>
            <a:r>
              <a:rPr lang="pt-PT" sz="1200" dirty="0" err="1"/>
              <a:t>it</a:t>
            </a:r>
            <a:r>
              <a:rPr lang="pt-PT" sz="1200" dirty="0"/>
              <a:t> more </a:t>
            </a:r>
            <a:r>
              <a:rPr lang="pt-PT" sz="1200" dirty="0" err="1"/>
              <a:t>accessible</a:t>
            </a:r>
            <a:r>
              <a:rPr lang="pt-PT" sz="1200" dirty="0"/>
              <a:t> to </a:t>
            </a:r>
            <a:r>
              <a:rPr lang="pt-PT" sz="1200" dirty="0" err="1"/>
              <a:t>end-users</a:t>
            </a:r>
            <a:r>
              <a:rPr lang="pt-PT" sz="1200" dirty="0"/>
              <a:t>.</a:t>
            </a:r>
          </a:p>
          <a:p>
            <a:r>
              <a:rPr lang="pt-PT" sz="1200" dirty="0" err="1"/>
              <a:t>Being</a:t>
            </a:r>
            <a:r>
              <a:rPr lang="pt-PT" sz="1200" dirty="0"/>
              <a:t> </a:t>
            </a:r>
            <a:r>
              <a:rPr lang="pt-PT" sz="1200" b="1" dirty="0"/>
              <a:t>Open-</a:t>
            </a:r>
            <a:r>
              <a:rPr lang="pt-PT" sz="1200" b="1" dirty="0" err="1"/>
              <a:t>source</a:t>
            </a:r>
            <a:r>
              <a:rPr lang="pt-PT" sz="1200" dirty="0"/>
              <a:t>, </a:t>
            </a:r>
            <a:r>
              <a:rPr lang="pt-PT" sz="1200" dirty="0" err="1"/>
              <a:t>AppJet</a:t>
            </a:r>
            <a:r>
              <a:rPr lang="pt-PT" sz="1200" dirty="0"/>
              <a:t> </a:t>
            </a:r>
            <a:r>
              <a:rPr lang="pt-PT" sz="1200" dirty="0" err="1"/>
              <a:t>allows</a:t>
            </a:r>
            <a:r>
              <a:rPr lang="pt-PT" sz="1200" dirty="0"/>
              <a:t> </a:t>
            </a:r>
            <a:r>
              <a:rPr lang="pt-PT" sz="1200" dirty="0" err="1"/>
              <a:t>individuals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teams to </a:t>
            </a:r>
            <a:r>
              <a:rPr lang="pt-PT" sz="1200" dirty="0" err="1"/>
              <a:t>deploy</a:t>
            </a:r>
            <a:r>
              <a:rPr lang="pt-PT" sz="1200" dirty="0"/>
              <a:t> </a:t>
            </a:r>
            <a:r>
              <a:rPr lang="pt-PT" sz="1200" dirty="0" err="1"/>
              <a:t>their</a:t>
            </a:r>
            <a:r>
              <a:rPr lang="pt-PT" sz="1200" dirty="0"/>
              <a:t> </a:t>
            </a:r>
            <a:r>
              <a:rPr lang="pt-PT" sz="1200" dirty="0" err="1"/>
              <a:t>own</a:t>
            </a:r>
            <a:r>
              <a:rPr lang="pt-PT" sz="1200" dirty="0"/>
              <a:t> </a:t>
            </a:r>
            <a:r>
              <a:rPr lang="pt-PT" sz="1200" dirty="0" err="1"/>
              <a:t>instances</a:t>
            </a:r>
            <a:r>
              <a:rPr lang="pt-PT" sz="1200" dirty="0"/>
              <a:t>, </a:t>
            </a:r>
            <a:r>
              <a:rPr lang="pt-PT" sz="1200" dirty="0" err="1"/>
              <a:t>potentially</a:t>
            </a:r>
            <a:r>
              <a:rPr lang="pt-PT" sz="1200" dirty="0"/>
              <a:t> </a:t>
            </a:r>
            <a:r>
              <a:rPr lang="pt-PT" sz="1200" dirty="0" err="1"/>
              <a:t>enabling</a:t>
            </a:r>
            <a:r>
              <a:rPr lang="pt-PT" sz="1200" dirty="0"/>
              <a:t> </a:t>
            </a:r>
            <a:r>
              <a:rPr lang="pt-PT" sz="1200" dirty="0" err="1"/>
              <a:t>new</a:t>
            </a:r>
            <a:r>
              <a:rPr lang="pt-PT" sz="1200" dirty="0"/>
              <a:t> business </a:t>
            </a:r>
            <a:r>
              <a:rPr lang="pt-PT" sz="1200" dirty="0" err="1"/>
              <a:t>models</a:t>
            </a:r>
            <a:r>
              <a:rPr lang="pt-PT" sz="1200" dirty="0"/>
              <a:t> </a:t>
            </a:r>
            <a:r>
              <a:rPr lang="pt-PT" sz="1200" dirty="0" err="1"/>
              <a:t>around</a:t>
            </a:r>
            <a:r>
              <a:rPr lang="pt-PT" sz="1200" dirty="0"/>
              <a:t> server </a:t>
            </a:r>
            <a:r>
              <a:rPr lang="pt-PT" sz="1200" dirty="0" err="1"/>
              <a:t>provisioning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deployment</a:t>
            </a:r>
            <a:r>
              <a:rPr lang="pt-PT" sz="1200" dirty="0"/>
              <a:t> </a:t>
            </a:r>
            <a:r>
              <a:rPr lang="pt-PT" sz="1200" dirty="0" err="1"/>
              <a:t>services</a:t>
            </a:r>
            <a:r>
              <a:rPr lang="pt-PT" sz="1200" dirty="0"/>
              <a:t>.</a:t>
            </a:r>
          </a:p>
          <a:p>
            <a:endParaRPr lang="pt-PT" sz="1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75B128-ABAE-0246-E793-D41AD44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bg2"/>
                </a:solidFill>
              </a:rPr>
              <a:t>APPJET</a:t>
            </a:r>
            <a:r>
              <a:rPr lang="pt-PT" dirty="0" err="1"/>
              <a:t>solutioning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9590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75B128-ABAE-0246-E793-D41AD44D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00" y="-62104"/>
            <a:ext cx="8516700" cy="576000"/>
          </a:xfrm>
        </p:spPr>
        <p:txBody>
          <a:bodyPr/>
          <a:lstStyle/>
          <a:p>
            <a:r>
              <a:rPr lang="pt-PT" sz="2400" dirty="0">
                <a:solidFill>
                  <a:schemeClr val="bg2"/>
                </a:solidFill>
              </a:rPr>
              <a:t>APPJET</a:t>
            </a:r>
            <a:r>
              <a:rPr lang="pt-PT" sz="2400" dirty="0"/>
              <a:t> </a:t>
            </a:r>
            <a:r>
              <a:rPr lang="pt-PT" sz="2400" dirty="0" err="1"/>
              <a:t>Center</a:t>
            </a:r>
            <a:endParaRPr lang="pt-PT" sz="2400" dirty="0"/>
          </a:p>
        </p:txBody>
      </p:sp>
      <p:pic>
        <p:nvPicPr>
          <p:cNvPr id="2060" name="Picture 12" descr="Computer User PNG Transparent Images Free Download | Vector Files | Pngtree">
            <a:extLst>
              <a:ext uri="{FF2B5EF4-FFF2-40B4-BE49-F238E27FC236}">
                <a16:creationId xmlns:a16="http://schemas.microsoft.com/office/drawing/2014/main" id="{5D47A90E-AD55-AFF2-88F7-1249611A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" y="3276386"/>
            <a:ext cx="2139696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4771DF8C-ABEE-BCDC-3E2C-9C931D46959F}"/>
              </a:ext>
            </a:extLst>
          </p:cNvPr>
          <p:cNvSpPr txBox="1">
            <a:spLocks/>
          </p:cNvSpPr>
          <p:nvPr/>
        </p:nvSpPr>
        <p:spPr>
          <a:xfrm>
            <a:off x="150729" y="4039946"/>
            <a:ext cx="185652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sz="1400" dirty="0">
                <a:solidFill>
                  <a:schemeClr val="bg2"/>
                </a:solidFill>
              </a:rPr>
              <a:t>A</a:t>
            </a:r>
            <a:r>
              <a:rPr lang="pt-PT" sz="1400" dirty="0">
                <a:solidFill>
                  <a:schemeClr val="tx1"/>
                </a:solidFill>
              </a:rPr>
              <a:t>CLI</a:t>
            </a:r>
          </a:p>
        </p:txBody>
      </p:sp>
      <p:pic>
        <p:nvPicPr>
          <p:cNvPr id="2070" name="Picture 22" descr="Server PNG transparent image download, size: 1789x1105px">
            <a:extLst>
              <a:ext uri="{FF2B5EF4-FFF2-40B4-BE49-F238E27FC236}">
                <a16:creationId xmlns:a16="http://schemas.microsoft.com/office/drawing/2014/main" id="{D00717A7-97D2-BC8E-8849-D130E41AB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4" t="-573" b="1"/>
          <a:stretch/>
        </p:blipFill>
        <p:spPr bwMode="auto">
          <a:xfrm>
            <a:off x="2709684" y="1251321"/>
            <a:ext cx="1481328" cy="160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F7DC8930-0580-F80A-9B34-EEFAD18F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93" y="1535787"/>
            <a:ext cx="902522" cy="13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>
            <a:extLst>
              <a:ext uri="{FF2B5EF4-FFF2-40B4-BE49-F238E27FC236}">
                <a16:creationId xmlns:a16="http://schemas.microsoft.com/office/drawing/2014/main" id="{295264C7-E8E5-3415-B94B-BE837AC9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30" y="676429"/>
            <a:ext cx="626775" cy="9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>
            <a:extLst>
              <a:ext uri="{FF2B5EF4-FFF2-40B4-BE49-F238E27FC236}">
                <a16:creationId xmlns:a16="http://schemas.microsoft.com/office/drawing/2014/main" id="{B4D0683A-1E89-5B54-F5B2-7650F56F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31" y="2030902"/>
            <a:ext cx="626775" cy="9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>
            <a:extLst>
              <a:ext uri="{FF2B5EF4-FFF2-40B4-BE49-F238E27FC236}">
                <a16:creationId xmlns:a16="http://schemas.microsoft.com/office/drawing/2014/main" id="{543FEA69-25B3-554A-9771-9118E5AE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31" y="3476617"/>
            <a:ext cx="626775" cy="9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21A1E0E-FB00-DCAF-07CE-8CB1E48E608C}"/>
              </a:ext>
            </a:extLst>
          </p:cNvPr>
          <p:cNvSpPr txBox="1"/>
          <p:nvPr/>
        </p:nvSpPr>
        <p:spPr>
          <a:xfrm>
            <a:off x="2616269" y="1187222"/>
            <a:ext cx="78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Decision</a:t>
            </a:r>
            <a:endParaRPr lang="pt-PT" sz="1200" dirty="0"/>
          </a:p>
          <a:p>
            <a:r>
              <a:rPr lang="pt-PT" sz="1200" dirty="0"/>
              <a:t>Manager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83EC02-3A74-D975-32EC-8617231BC284}"/>
              </a:ext>
            </a:extLst>
          </p:cNvPr>
          <p:cNvSpPr txBox="1"/>
          <p:nvPr/>
        </p:nvSpPr>
        <p:spPr>
          <a:xfrm>
            <a:off x="4990132" y="1219624"/>
            <a:ext cx="990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Cluster 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125BCD-8514-E089-DE59-FF8BA4DD0FC2}"/>
              </a:ext>
            </a:extLst>
          </p:cNvPr>
          <p:cNvSpPr txBox="1"/>
          <p:nvPr/>
        </p:nvSpPr>
        <p:spPr>
          <a:xfrm>
            <a:off x="6901224" y="403364"/>
            <a:ext cx="108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Server A.1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286B84-F0A1-5C00-17B1-D177E4FE458E}"/>
              </a:ext>
            </a:extLst>
          </p:cNvPr>
          <p:cNvSpPr txBox="1"/>
          <p:nvPr/>
        </p:nvSpPr>
        <p:spPr>
          <a:xfrm>
            <a:off x="6901226" y="1793057"/>
            <a:ext cx="9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Server A.2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5F44ED-75E7-FB3C-9097-9418A10339BC}"/>
              </a:ext>
            </a:extLst>
          </p:cNvPr>
          <p:cNvSpPr txBox="1"/>
          <p:nvPr/>
        </p:nvSpPr>
        <p:spPr>
          <a:xfrm>
            <a:off x="6901226" y="3208931"/>
            <a:ext cx="9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Server A.N</a:t>
            </a:r>
          </a:p>
        </p:txBody>
      </p:sp>
      <p:pic>
        <p:nvPicPr>
          <p:cNvPr id="15" name="Picture 28">
            <a:extLst>
              <a:ext uri="{FF2B5EF4-FFF2-40B4-BE49-F238E27FC236}">
                <a16:creationId xmlns:a16="http://schemas.microsoft.com/office/drawing/2014/main" id="{20F2A65C-8D00-E9E9-883C-FF068250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40" y="3277363"/>
            <a:ext cx="902522" cy="13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A610B4-F118-059D-2952-425EBC4A08C7}"/>
              </a:ext>
            </a:extLst>
          </p:cNvPr>
          <p:cNvSpPr txBox="1"/>
          <p:nvPr/>
        </p:nvSpPr>
        <p:spPr>
          <a:xfrm>
            <a:off x="4948723" y="2962129"/>
            <a:ext cx="990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Cluster 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EDE0753-2BFF-C708-59F5-45040E05F8EC}"/>
              </a:ext>
            </a:extLst>
          </p:cNvPr>
          <p:cNvSpPr/>
          <p:nvPr/>
        </p:nvSpPr>
        <p:spPr>
          <a:xfrm>
            <a:off x="2350008" y="393192"/>
            <a:ext cx="5760720" cy="4332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 Curva 21">
            <a:extLst>
              <a:ext uri="{FF2B5EF4-FFF2-40B4-BE49-F238E27FC236}">
                <a16:creationId xmlns:a16="http://schemas.microsoft.com/office/drawing/2014/main" id="{CAE6A7CF-16A6-EB76-D3B7-364A86B0E762}"/>
              </a:ext>
            </a:extLst>
          </p:cNvPr>
          <p:cNvCxnSpPr>
            <a:cxnSpLocks/>
          </p:cNvCxnSpPr>
          <p:nvPr/>
        </p:nvCxnSpPr>
        <p:spPr>
          <a:xfrm flipV="1">
            <a:off x="1161334" y="2508254"/>
            <a:ext cx="1541674" cy="96836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382824E-12E4-2901-8C8E-839D71813564}"/>
              </a:ext>
            </a:extLst>
          </p:cNvPr>
          <p:cNvSpPr txBox="1"/>
          <p:nvPr/>
        </p:nvSpPr>
        <p:spPr>
          <a:xfrm>
            <a:off x="909727" y="284020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HTTP/JSON</a:t>
            </a:r>
          </a:p>
        </p:txBody>
      </p:sp>
      <p:cxnSp>
        <p:nvCxnSpPr>
          <p:cNvPr id="24" name="Conexão Curva 23">
            <a:extLst>
              <a:ext uri="{FF2B5EF4-FFF2-40B4-BE49-F238E27FC236}">
                <a16:creationId xmlns:a16="http://schemas.microsoft.com/office/drawing/2014/main" id="{DAA07407-CAA3-3A60-FCAB-7372F5B23BB6}"/>
              </a:ext>
            </a:extLst>
          </p:cNvPr>
          <p:cNvCxnSpPr>
            <a:cxnSpLocks/>
          </p:cNvCxnSpPr>
          <p:nvPr/>
        </p:nvCxnSpPr>
        <p:spPr>
          <a:xfrm flipV="1">
            <a:off x="1289438" y="2706865"/>
            <a:ext cx="1420246" cy="101963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2DC345B-2DFA-4F39-9DEE-510692B7DA7E}"/>
              </a:ext>
            </a:extLst>
          </p:cNvPr>
          <p:cNvSpPr txBox="1"/>
          <p:nvPr/>
        </p:nvSpPr>
        <p:spPr>
          <a:xfrm>
            <a:off x="1768596" y="358799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SCP</a:t>
            </a:r>
          </a:p>
        </p:txBody>
      </p:sp>
      <p:cxnSp>
        <p:nvCxnSpPr>
          <p:cNvPr id="28" name="Conexão em Ângulos Retos 27">
            <a:extLst>
              <a:ext uri="{FF2B5EF4-FFF2-40B4-BE49-F238E27FC236}">
                <a16:creationId xmlns:a16="http://schemas.microsoft.com/office/drawing/2014/main" id="{CBA3228D-9690-47C8-6AEC-1233F4E598DC}"/>
              </a:ext>
            </a:extLst>
          </p:cNvPr>
          <p:cNvCxnSpPr>
            <a:endCxn id="2076" idx="1"/>
          </p:cNvCxnSpPr>
          <p:nvPr/>
        </p:nvCxnSpPr>
        <p:spPr>
          <a:xfrm>
            <a:off x="4005072" y="2144113"/>
            <a:ext cx="1028821" cy="8526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8A7AF558-6FF2-7E5B-A1E6-F4C855EA3E39}"/>
              </a:ext>
            </a:extLst>
          </p:cNvPr>
          <p:cNvCxnSpPr/>
          <p:nvPr/>
        </p:nvCxnSpPr>
        <p:spPr>
          <a:xfrm>
            <a:off x="6364224" y="1024128"/>
            <a:ext cx="0" cy="2946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3E7471DC-A284-6F98-A6E0-2FF00CAADC84}"/>
              </a:ext>
            </a:extLst>
          </p:cNvPr>
          <p:cNvCxnSpPr/>
          <p:nvPr/>
        </p:nvCxnSpPr>
        <p:spPr>
          <a:xfrm>
            <a:off x="6364224" y="1024128"/>
            <a:ext cx="61680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F5F13E2B-9BC4-C9BB-6238-9F552F0AFFB7}"/>
              </a:ext>
            </a:extLst>
          </p:cNvPr>
          <p:cNvCxnSpPr/>
          <p:nvPr/>
        </p:nvCxnSpPr>
        <p:spPr>
          <a:xfrm>
            <a:off x="6364224" y="3955246"/>
            <a:ext cx="61680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CDFE98E-C681-F6DB-5C4B-9628A2BEC5CE}"/>
              </a:ext>
            </a:extLst>
          </p:cNvPr>
          <p:cNvCxnSpPr/>
          <p:nvPr/>
        </p:nvCxnSpPr>
        <p:spPr>
          <a:xfrm>
            <a:off x="6364224" y="2333710"/>
            <a:ext cx="61680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6D5779D-E7E2-CF7D-BDF3-6C79F990FC04}"/>
              </a:ext>
            </a:extLst>
          </p:cNvPr>
          <p:cNvCxnSpPr>
            <a:cxnSpLocks/>
          </p:cNvCxnSpPr>
          <p:nvPr/>
        </p:nvCxnSpPr>
        <p:spPr>
          <a:xfrm flipH="1">
            <a:off x="5737733" y="2326852"/>
            <a:ext cx="612378" cy="68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D083AA0-4F39-4C69-E26E-13F6D9C11AB0}"/>
              </a:ext>
            </a:extLst>
          </p:cNvPr>
          <p:cNvSpPr txBox="1"/>
          <p:nvPr/>
        </p:nvSpPr>
        <p:spPr>
          <a:xfrm>
            <a:off x="3979080" y="179305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HTTP/JSON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8322AA6-47D7-8C9C-54C4-0772230BDB2B}"/>
              </a:ext>
            </a:extLst>
          </p:cNvPr>
          <p:cNvSpPr txBox="1"/>
          <p:nvPr/>
        </p:nvSpPr>
        <p:spPr>
          <a:xfrm>
            <a:off x="5728646" y="737991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HTTP/JSON</a:t>
            </a:r>
          </a:p>
        </p:txBody>
      </p:sp>
      <p:pic>
        <p:nvPicPr>
          <p:cNvPr id="42" name="Picture 34" descr="Free download Docker Moby logo | Vector logo, Vector free, ? logo">
            <a:extLst>
              <a:ext uri="{FF2B5EF4-FFF2-40B4-BE49-F238E27FC236}">
                <a16:creationId xmlns:a16="http://schemas.microsoft.com/office/drawing/2014/main" id="{467A9E92-3A01-5C5C-9DA8-2C9577E1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022" y="1971573"/>
            <a:ext cx="963354" cy="9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Database icon PNG and SVG Vector Free Download">
            <a:extLst>
              <a:ext uri="{FF2B5EF4-FFF2-40B4-BE49-F238E27FC236}">
                <a16:creationId xmlns:a16="http://schemas.microsoft.com/office/drawing/2014/main" id="{0A5E9340-F1FB-EBBA-A7BA-4BAA6189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888" y="4208837"/>
            <a:ext cx="336397" cy="3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8" descr="Database icon PNG and SVG Vector Free Download">
            <a:extLst>
              <a:ext uri="{FF2B5EF4-FFF2-40B4-BE49-F238E27FC236}">
                <a16:creationId xmlns:a16="http://schemas.microsoft.com/office/drawing/2014/main" id="{6779A942-7BC1-ABF7-4ADF-C722B272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28" y="2786456"/>
            <a:ext cx="336397" cy="3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8" descr="Database icon PNG and SVG Vector Free Download">
            <a:extLst>
              <a:ext uri="{FF2B5EF4-FFF2-40B4-BE49-F238E27FC236}">
                <a16:creationId xmlns:a16="http://schemas.microsoft.com/office/drawing/2014/main" id="{5B720B9D-5082-FB48-CE68-27CB2633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28" y="1396914"/>
            <a:ext cx="336397" cy="3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8" descr="Database icon PNG and SVG Vector Free Download">
            <a:extLst>
              <a:ext uri="{FF2B5EF4-FFF2-40B4-BE49-F238E27FC236}">
                <a16:creationId xmlns:a16="http://schemas.microsoft.com/office/drawing/2014/main" id="{DD178724-82FF-4276-C09D-8E7F05D7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12" y="3166823"/>
            <a:ext cx="615017" cy="7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1FC3A054-EB73-51CF-296A-828EE5DC8785}"/>
              </a:ext>
            </a:extLst>
          </p:cNvPr>
          <p:cNvSpPr txBox="1"/>
          <p:nvPr/>
        </p:nvSpPr>
        <p:spPr>
          <a:xfrm>
            <a:off x="2613620" y="3885673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AUTH TOKEN</a:t>
            </a:r>
          </a:p>
          <a:p>
            <a:pPr algn="ctr"/>
            <a:r>
              <a:rPr lang="pt-PT" dirty="0"/>
              <a:t>DATABASE</a:t>
            </a:r>
          </a:p>
        </p:txBody>
      </p:sp>
      <p:cxnSp>
        <p:nvCxnSpPr>
          <p:cNvPr id="49" name="Conexão em Ângulos Retos 48">
            <a:extLst>
              <a:ext uri="{FF2B5EF4-FFF2-40B4-BE49-F238E27FC236}">
                <a16:creationId xmlns:a16="http://schemas.microsoft.com/office/drawing/2014/main" id="{91621502-7678-F43D-3240-126E871FA1C7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3065181" y="2892886"/>
            <a:ext cx="466378" cy="8149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92" name="Picture 44" descr="ícone do site transparente png 14391995 PNG">
            <a:extLst>
              <a:ext uri="{FF2B5EF4-FFF2-40B4-BE49-F238E27FC236}">
                <a16:creationId xmlns:a16="http://schemas.microsoft.com/office/drawing/2014/main" id="{1F201FE3-F694-ABD1-6567-3C0270DD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0" y="1284117"/>
            <a:ext cx="1233767" cy="7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582531AF-6001-A3EC-D68F-DD25CC097C37}"/>
              </a:ext>
            </a:extLst>
          </p:cNvPr>
          <p:cNvSpPr txBox="1"/>
          <p:nvPr/>
        </p:nvSpPr>
        <p:spPr>
          <a:xfrm>
            <a:off x="436841" y="1974320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Docs</a:t>
            </a:r>
            <a:r>
              <a:rPr lang="pt-PT" dirty="0"/>
              <a:t> </a:t>
            </a:r>
          </a:p>
          <a:p>
            <a:r>
              <a:rPr lang="pt-PT" dirty="0" err="1"/>
              <a:t>Tutorials</a:t>
            </a:r>
            <a:endParaRPr lang="pt-PT" dirty="0"/>
          </a:p>
        </p:txBody>
      </p:sp>
      <p:sp>
        <p:nvSpPr>
          <p:cNvPr id="54" name="Título 2">
            <a:extLst>
              <a:ext uri="{FF2B5EF4-FFF2-40B4-BE49-F238E27FC236}">
                <a16:creationId xmlns:a16="http://schemas.microsoft.com/office/drawing/2014/main" id="{FB864BFB-CFC9-1900-91DB-977490078B51}"/>
              </a:ext>
            </a:extLst>
          </p:cNvPr>
          <p:cNvSpPr txBox="1">
            <a:spLocks/>
          </p:cNvSpPr>
          <p:nvPr/>
        </p:nvSpPr>
        <p:spPr>
          <a:xfrm>
            <a:off x="195787" y="699853"/>
            <a:ext cx="21542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sz="1200" dirty="0">
                <a:solidFill>
                  <a:schemeClr val="bg2"/>
                </a:solidFill>
              </a:rPr>
              <a:t>APPJET</a:t>
            </a:r>
            <a:r>
              <a:rPr lang="pt-PT" sz="1200" dirty="0"/>
              <a:t> </a:t>
            </a:r>
          </a:p>
          <a:p>
            <a:r>
              <a:rPr lang="pt-PT" sz="1200" dirty="0"/>
              <a:t>Global </a:t>
            </a:r>
            <a:r>
              <a:rPr lang="pt-PT" sz="1200" dirty="0" err="1"/>
              <a:t>Platform</a:t>
            </a:r>
            <a:r>
              <a:rPr lang="pt-PT" sz="1200" dirty="0"/>
              <a:t> Website</a:t>
            </a:r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7A5B6781-25EC-D915-B94F-17E73932CEDF}"/>
              </a:ext>
            </a:extLst>
          </p:cNvPr>
          <p:cNvCxnSpPr>
            <a:cxnSpLocks/>
          </p:cNvCxnSpPr>
          <p:nvPr/>
        </p:nvCxnSpPr>
        <p:spPr>
          <a:xfrm flipV="1">
            <a:off x="652728" y="2508254"/>
            <a:ext cx="315052" cy="1271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0231A5-6EED-C9A2-EECB-FBB73C1C2135}"/>
              </a:ext>
            </a:extLst>
          </p:cNvPr>
          <p:cNvSpPr txBox="1"/>
          <p:nvPr/>
        </p:nvSpPr>
        <p:spPr>
          <a:xfrm>
            <a:off x="1185753" y="1980717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Servers </a:t>
            </a:r>
          </a:p>
          <a:p>
            <a:r>
              <a:rPr lang="pt-PT" dirty="0" err="1"/>
              <a:t>Monitoring</a:t>
            </a:r>
            <a:endParaRPr lang="pt-PT" dirty="0"/>
          </a:p>
        </p:txBody>
      </p:sp>
      <p:pic>
        <p:nvPicPr>
          <p:cNvPr id="1028" name="Picture 4" descr="The Go Programming Language">
            <a:extLst>
              <a:ext uri="{FF2B5EF4-FFF2-40B4-BE49-F238E27FC236}">
                <a16:creationId xmlns:a16="http://schemas.microsoft.com/office/drawing/2014/main" id="{FD117CEF-81A4-789A-3467-7FD97429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73" y="3907224"/>
            <a:ext cx="659283" cy="5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he Go Programming Language">
            <a:extLst>
              <a:ext uri="{FF2B5EF4-FFF2-40B4-BE49-F238E27FC236}">
                <a16:creationId xmlns:a16="http://schemas.microsoft.com/office/drawing/2014/main" id="{E5D6FA47-5C51-1E78-8E23-6A1207C7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36" y="1105498"/>
            <a:ext cx="659283" cy="5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The Go Programming Language">
            <a:extLst>
              <a:ext uri="{FF2B5EF4-FFF2-40B4-BE49-F238E27FC236}">
                <a16:creationId xmlns:a16="http://schemas.microsoft.com/office/drawing/2014/main" id="{770EACCA-E4AE-E73A-B7FD-98B9AEDF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01" y="706745"/>
            <a:ext cx="659283" cy="5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The Go Programming Language">
            <a:extLst>
              <a:ext uri="{FF2B5EF4-FFF2-40B4-BE49-F238E27FC236}">
                <a16:creationId xmlns:a16="http://schemas.microsoft.com/office/drawing/2014/main" id="{FFD54536-5B50-59E0-0F52-67A5541B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06" y="2140094"/>
            <a:ext cx="659283" cy="5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he Go Programming Language">
            <a:extLst>
              <a:ext uri="{FF2B5EF4-FFF2-40B4-BE49-F238E27FC236}">
                <a16:creationId xmlns:a16="http://schemas.microsoft.com/office/drawing/2014/main" id="{5BE3A0C0-3352-6827-F7A2-44965DA0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58" y="3598145"/>
            <a:ext cx="659283" cy="5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4" descr="Free download Docker Moby logo | Vector logo, Vector free, ? logo">
            <a:extLst>
              <a:ext uri="{FF2B5EF4-FFF2-40B4-BE49-F238E27FC236}">
                <a16:creationId xmlns:a16="http://schemas.microsoft.com/office/drawing/2014/main" id="{0901EB21-4559-DC7B-B3D4-2BDC777D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38" y="533269"/>
            <a:ext cx="963354" cy="9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64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  <p:bldP spid="13" grpId="0"/>
      <p:bldP spid="14" grpId="0"/>
      <p:bldP spid="16" grpId="0"/>
      <p:bldP spid="23" grpId="0"/>
      <p:bldP spid="26" grpId="0"/>
      <p:bldP spid="39" grpId="0"/>
      <p:bldP spid="40" grpId="0"/>
      <p:bldP spid="48" grpId="0"/>
      <p:bldP spid="53" grpId="0"/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4729D28-DEAF-C9D3-8858-D69747DB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700" y="1359475"/>
            <a:ext cx="7254484" cy="3102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chemeClr val="tx1"/>
                </a:solidFill>
                <a:effectLst/>
                <a:latin typeface="Söhne"/>
              </a:rPr>
              <a:t>Project </a:t>
            </a: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objective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Develop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a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platform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simplifying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server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configuration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and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streamlining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web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application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deployment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Components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Server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daemon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as a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Service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for Windows*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or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linux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servers, a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centralized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per-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company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auth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entication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Identity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Provider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and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Decision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Manager server, 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a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command-line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client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application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and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a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web-site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for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all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related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documentation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and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also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for server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monitoring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.</a:t>
            </a:r>
            <a:endParaRPr lang="pt-PT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chemeClr val="tx1"/>
                </a:solidFill>
                <a:effectLst/>
                <a:latin typeface="Söhne"/>
              </a:rPr>
              <a:t>Server </a:t>
            </a: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perspective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AppJet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as a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service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accessing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a zone for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installing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applications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within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containers.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Facilitation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Integration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with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HTTP server for browser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accessibility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Client</a:t>
            </a:r>
            <a:r>
              <a:rPr lang="pt-PT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perspective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"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appjet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"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command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as a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binary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for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configuring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and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deploying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applications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Application</a:t>
            </a:r>
            <a:r>
              <a:rPr lang="pt-PT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configurations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Such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as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repository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settings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version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of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python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or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java...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etc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Streamlining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Simplified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process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for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configuring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and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deploying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applications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on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chemeClr val="tx1"/>
                </a:solidFill>
                <a:effectLst/>
                <a:latin typeface="Söhne"/>
              </a:rPr>
              <a:t>Efficiency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Faster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deployment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of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web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applications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through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chemeClr val="tx1"/>
                </a:solidFill>
                <a:effectLst/>
                <a:latin typeface="Söhne"/>
              </a:rPr>
              <a:t>streamlined</a:t>
            </a:r>
            <a:r>
              <a:rPr lang="pt-PT" b="0" i="0" dirty="0">
                <a:solidFill>
                  <a:schemeClr val="tx1"/>
                </a:solidFill>
                <a:effectLst/>
                <a:latin typeface="Söhne"/>
              </a:rPr>
              <a:t> processes.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75B128-ABAE-0246-E793-D41AD44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2"/>
                </a:solidFill>
              </a:rPr>
              <a:t>APPJET</a:t>
            </a:r>
          </a:p>
        </p:txBody>
      </p:sp>
    </p:spTree>
    <p:extLst>
      <p:ext uri="{BB962C8B-B14F-4D97-AF65-F5344CB8AC3E}">
        <p14:creationId xmlns:p14="http://schemas.microsoft.com/office/powerpoint/2010/main" val="401090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Google Shape;27652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APPJET</a:t>
            </a:r>
            <a:r>
              <a:rPr lang="en" dirty="0"/>
              <a:t> pros &amp; cons</a:t>
            </a:r>
            <a:endParaRPr dirty="0"/>
          </a:p>
        </p:txBody>
      </p:sp>
      <p:sp>
        <p:nvSpPr>
          <p:cNvPr id="27653" name="Google Shape;27653;p61"/>
          <p:cNvSpPr txBox="1"/>
          <p:nvPr/>
        </p:nvSpPr>
        <p:spPr>
          <a:xfrm>
            <a:off x="720122" y="2060413"/>
            <a:ext cx="2011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With </a:t>
            </a:r>
            <a:r>
              <a:rPr lang="en" sz="2500" dirty="0">
                <a:solidFill>
                  <a:schemeClr val="bg2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APPJET</a:t>
            </a:r>
            <a:endParaRPr sz="2500" dirty="0">
              <a:solidFill>
                <a:schemeClr val="bg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654" name="Google Shape;27654;p61"/>
          <p:cNvSpPr txBox="1"/>
          <p:nvPr/>
        </p:nvSpPr>
        <p:spPr>
          <a:xfrm>
            <a:off x="590486" y="2818775"/>
            <a:ext cx="258543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Automation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Acceleration</a:t>
            </a:r>
            <a:endParaRPr lang="pt-PT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Simplicity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for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End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Users</a:t>
            </a:r>
            <a:endParaRPr lang="pt-PT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Open-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Source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Flexibility</a:t>
            </a:r>
            <a:endParaRPr lang="pt-PT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Potential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Business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Models</a:t>
            </a:r>
            <a:endParaRPr lang="pt-PT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Easy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Fast to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install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Open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Source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open </a:t>
            </a:r>
            <a:r>
              <a:rPr lang="pt-PT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comunity</a:t>
            </a:r>
            <a:endParaRPr lang="pt-PT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55" name="Google Shape;27655;p61"/>
          <p:cNvSpPr txBox="1"/>
          <p:nvPr/>
        </p:nvSpPr>
        <p:spPr>
          <a:xfrm>
            <a:off x="3089462" y="3178775"/>
            <a:ext cx="1864881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pt-PT" sz="1800" dirty="0" err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Community</a:t>
            </a:r>
            <a:r>
              <a:rPr lang="pt-PT" sz="18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&amp; </a:t>
            </a:r>
            <a:r>
              <a:rPr lang="pt-PT" sz="1800" dirty="0" err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Support</a:t>
            </a:r>
            <a:endParaRPr sz="18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656" name="Google Shape;27656;p61"/>
          <p:cNvSpPr txBox="1"/>
          <p:nvPr/>
        </p:nvSpPr>
        <p:spPr>
          <a:xfrm>
            <a:off x="3327856" y="3579539"/>
            <a:ext cx="14232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Emerging platform, small community in comparison to other bigger platforms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57" name="Google Shape;27657;p61"/>
          <p:cNvSpPr txBox="1"/>
          <p:nvPr/>
        </p:nvSpPr>
        <p:spPr>
          <a:xfrm>
            <a:off x="4751056" y="3190068"/>
            <a:ext cx="2161808" cy="48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pt-PT" sz="1600" dirty="0" err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Limited</a:t>
            </a:r>
            <a:r>
              <a:rPr lang="pt-PT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pt-PT" sz="1600" dirty="0" err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Third-Party</a:t>
            </a:r>
            <a:r>
              <a:rPr lang="pt-PT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pt-PT" sz="1600" dirty="0" err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Integrations</a:t>
            </a:r>
            <a:endParaRPr sz="16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658" name="Google Shape;27658;p61"/>
          <p:cNvSpPr txBox="1"/>
          <p:nvPr/>
        </p:nvSpPr>
        <p:spPr>
          <a:xfrm>
            <a:off x="5079943" y="3808722"/>
            <a:ext cx="14232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As it is a PoC, </a:t>
            </a:r>
            <a:r>
              <a:rPr lang="pt-PT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doesn’t cover all the scenarios on the Work Market 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59" name="Google Shape;27659;p61"/>
          <p:cNvSpPr txBox="1"/>
          <p:nvPr/>
        </p:nvSpPr>
        <p:spPr>
          <a:xfrm>
            <a:off x="6634441" y="3178775"/>
            <a:ext cx="2429793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pt-PT" sz="1800" dirty="0" err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Compatibility</a:t>
            </a:r>
            <a:r>
              <a:rPr lang="pt-PT" sz="18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pt-PT" sz="1800" dirty="0" err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Issues</a:t>
            </a:r>
            <a:endParaRPr sz="18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660" name="Google Shape;27660;p61"/>
          <p:cNvSpPr txBox="1"/>
          <p:nvPr/>
        </p:nvSpPr>
        <p:spPr>
          <a:xfrm>
            <a:off x="7137737" y="3566850"/>
            <a:ext cx="14232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Legacy Apps,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Windows Servers, </a:t>
            </a: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docker,etc</a:t>
            </a: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61" name="Google Shape;27661;p61"/>
          <p:cNvSpPr txBox="1"/>
          <p:nvPr/>
        </p:nvSpPr>
        <p:spPr>
          <a:xfrm>
            <a:off x="4572000" y="1357045"/>
            <a:ext cx="2992541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Some Problems</a:t>
            </a:r>
            <a:endParaRPr sz="25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7662" name="Google Shape;27662;p61"/>
          <p:cNvCxnSpPr/>
          <p:nvPr/>
        </p:nvCxnSpPr>
        <p:spPr>
          <a:xfrm>
            <a:off x="2968350" y="1954225"/>
            <a:ext cx="0" cy="231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63" name="Google Shape;27663;p61"/>
          <p:cNvCxnSpPr/>
          <p:nvPr/>
        </p:nvCxnSpPr>
        <p:spPr>
          <a:xfrm>
            <a:off x="3273150" y="1801825"/>
            <a:ext cx="515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64" name="Google Shape;27664;p61"/>
          <p:cNvCxnSpPr/>
          <p:nvPr/>
        </p:nvCxnSpPr>
        <p:spPr>
          <a:xfrm>
            <a:off x="4925687" y="2248525"/>
            <a:ext cx="0" cy="2021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65" name="Google Shape;27665;p61"/>
          <p:cNvCxnSpPr/>
          <p:nvPr/>
        </p:nvCxnSpPr>
        <p:spPr>
          <a:xfrm>
            <a:off x="6677775" y="2248525"/>
            <a:ext cx="0" cy="2021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0" name="Picture 6" descr="Community-Support-Icon-PNG | Flooring Success Systems">
            <a:extLst>
              <a:ext uri="{FF2B5EF4-FFF2-40B4-BE49-F238E27FC236}">
                <a16:creationId xmlns:a16="http://schemas.microsoft.com/office/drawing/2014/main" id="{836587EC-C689-36A8-72D2-67B93E75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14" y="1964725"/>
            <a:ext cx="1101620" cy="11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gration - Free ui icons">
            <a:extLst>
              <a:ext uri="{FF2B5EF4-FFF2-40B4-BE49-F238E27FC236}">
                <a16:creationId xmlns:a16="http://schemas.microsoft.com/office/drawing/2014/main" id="{92FE856D-37F1-9F32-3C47-C9EE26DA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43" y="177445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compatible Icons - Free SVG &amp; PNG Incompatible Images - Noun Project">
            <a:extLst>
              <a:ext uri="{FF2B5EF4-FFF2-40B4-BE49-F238E27FC236}">
                <a16:creationId xmlns:a16="http://schemas.microsoft.com/office/drawing/2014/main" id="{60BCC7D0-CA68-6016-CF2F-5C0B9981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81" y="1928926"/>
            <a:ext cx="1181697" cy="118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15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8" name="Google Shape;27928;p76"/>
          <p:cNvSpPr txBox="1">
            <a:spLocks noGrp="1"/>
          </p:cNvSpPr>
          <p:nvPr>
            <p:ph type="title"/>
          </p:nvPr>
        </p:nvSpPr>
        <p:spPr>
          <a:xfrm>
            <a:off x="495710" y="114106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</a:t>
            </a:r>
            <a:endParaRPr dirty="0"/>
          </a:p>
        </p:txBody>
      </p:sp>
      <p:sp>
        <p:nvSpPr>
          <p:cNvPr id="3" name="Google Shape;26961;p52">
            <a:extLst>
              <a:ext uri="{FF2B5EF4-FFF2-40B4-BE49-F238E27FC236}">
                <a16:creationId xmlns:a16="http://schemas.microsoft.com/office/drawing/2014/main" id="{BFA00C0C-38F1-6ADF-3CDC-B219B4DDC624}"/>
              </a:ext>
            </a:extLst>
          </p:cNvPr>
          <p:cNvSpPr txBox="1">
            <a:spLocks/>
          </p:cNvSpPr>
          <p:nvPr/>
        </p:nvSpPr>
        <p:spPr>
          <a:xfrm>
            <a:off x="1233942" y="-118382"/>
            <a:ext cx="6203766" cy="55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DEPLOY</a:t>
            </a:r>
            <a:r>
              <a:rPr lang="pt-PT" sz="1400" dirty="0">
                <a:solidFill>
                  <a:schemeClr val="tx1"/>
                </a:solidFill>
              </a:rPr>
              <a:t>FASTER,</a:t>
            </a: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DEPLOY</a:t>
            </a:r>
            <a:r>
              <a:rPr lang="pt-PT" sz="1400" dirty="0">
                <a:solidFill>
                  <a:schemeClr val="tx1"/>
                </a:solidFill>
              </a:rPr>
              <a:t>WITH</a:t>
            </a:r>
            <a:r>
              <a:rPr lang="pt-PT" sz="1400" dirty="0">
                <a:solidFill>
                  <a:schemeClr val="dk2"/>
                </a:solidFill>
              </a:rPr>
              <a:t>APPJET</a:t>
            </a:r>
          </a:p>
        </p:txBody>
      </p:sp>
      <p:cxnSp>
        <p:nvCxnSpPr>
          <p:cNvPr id="31" name="Straight Connector 4">
            <a:extLst>
              <a:ext uri="{FF2B5EF4-FFF2-40B4-BE49-F238E27FC236}">
                <a16:creationId xmlns:a16="http://schemas.microsoft.com/office/drawing/2014/main" id="{90726E35-BEA3-BCC2-4945-160C9720BCC6}"/>
              </a:ext>
            </a:extLst>
          </p:cNvPr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38100">
            <a:gradFill>
              <a:gsLst>
                <a:gs pos="0">
                  <a:srgbClr val="9900CC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8">
            <a:extLst>
              <a:ext uri="{FF2B5EF4-FFF2-40B4-BE49-F238E27FC236}">
                <a16:creationId xmlns:a16="http://schemas.microsoft.com/office/drawing/2014/main" id="{EC9CD0E8-AD35-BB0A-6757-3A47C4F90A58}"/>
              </a:ext>
            </a:extLst>
          </p:cNvPr>
          <p:cNvGrpSpPr/>
          <p:nvPr/>
        </p:nvGrpSpPr>
        <p:grpSpPr>
          <a:xfrm>
            <a:off x="387704" y="2405845"/>
            <a:ext cx="840920" cy="668621"/>
            <a:chOff x="959999" y="3200400"/>
            <a:chExt cx="1121227" cy="891495"/>
          </a:xfrm>
        </p:grpSpPr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0C738D03-2672-59A8-A18C-C3E0DF5426EA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3C05C9BC-B691-903A-BBA3-15254B9C2DD1}"/>
                </a:ext>
              </a:extLst>
            </p:cNvPr>
            <p:cNvSpPr txBox="1"/>
            <p:nvPr/>
          </p:nvSpPr>
          <p:spPr>
            <a:xfrm>
              <a:off x="959999" y="3722563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9/23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38" name="Straight Connector 13">
            <a:extLst>
              <a:ext uri="{FF2B5EF4-FFF2-40B4-BE49-F238E27FC236}">
                <a16:creationId xmlns:a16="http://schemas.microsoft.com/office/drawing/2014/main" id="{746BBEB9-1BB9-CD07-73A0-68CA62A1B675}"/>
              </a:ext>
            </a:extLst>
          </p:cNvPr>
          <p:cNvCxnSpPr>
            <a:cxnSpLocks/>
          </p:cNvCxnSpPr>
          <p:nvPr/>
        </p:nvCxnSpPr>
        <p:spPr>
          <a:xfrm flipV="1">
            <a:off x="1324879" y="1407431"/>
            <a:ext cx="16329" cy="1142735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9">
            <a:extLst>
              <a:ext uri="{FF2B5EF4-FFF2-40B4-BE49-F238E27FC236}">
                <a16:creationId xmlns:a16="http://schemas.microsoft.com/office/drawing/2014/main" id="{F71257AE-0578-D296-2E85-773AB0642319}"/>
              </a:ext>
            </a:extLst>
          </p:cNvPr>
          <p:cNvGrpSpPr/>
          <p:nvPr/>
        </p:nvGrpSpPr>
        <p:grpSpPr>
          <a:xfrm>
            <a:off x="952225" y="674782"/>
            <a:ext cx="1472171" cy="586178"/>
            <a:chOff x="2960914" y="1077686"/>
            <a:chExt cx="2006122" cy="781570"/>
          </a:xfrm>
        </p:grpSpPr>
        <p:sp>
          <p:nvSpPr>
            <p:cNvPr id="40" name="TextBox 15">
              <a:extLst>
                <a:ext uri="{FF2B5EF4-FFF2-40B4-BE49-F238E27FC236}">
                  <a16:creationId xmlns:a16="http://schemas.microsoft.com/office/drawing/2014/main" id="{DD7CD1F6-3465-165C-2E3E-9277E6A3FA1A}"/>
                </a:ext>
              </a:extLst>
            </p:cNvPr>
            <p:cNvSpPr txBox="1"/>
            <p:nvPr/>
          </p:nvSpPr>
          <p:spPr>
            <a:xfrm>
              <a:off x="2960914" y="1077686"/>
              <a:ext cx="2006122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Planning</a:t>
              </a:r>
              <a:r>
                <a:rPr lang="de-DE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 &amp; </a:t>
              </a:r>
            </a:p>
            <a:p>
              <a:r>
                <a:rPr lang="de-DE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Initiation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C4F39947-F18E-B6BC-AF2B-DD637ECADDA1}"/>
                </a:ext>
              </a:extLst>
            </p:cNvPr>
            <p:cNvSpPr txBox="1"/>
            <p:nvPr/>
          </p:nvSpPr>
          <p:spPr>
            <a:xfrm>
              <a:off x="2965221" y="1571998"/>
              <a:ext cx="1177830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>
                  <a:solidFill>
                    <a:schemeClr val="bg2">
                      <a:lumMod val="50000"/>
                    </a:schemeClr>
                  </a:solidFill>
                  <a:latin typeface="Lato" panose="020F0502020204030203" pitchFamily="34" charset="0"/>
                </a:rPr>
                <a:t>With</a:t>
              </a:r>
              <a:r>
                <a:rPr lang="de-DE" sz="800" dirty="0">
                  <a:solidFill>
                    <a:schemeClr val="bg2">
                      <a:lumMod val="50000"/>
                    </a:schemeClr>
                  </a:solidFill>
                  <a:latin typeface="Lato" panose="020F0502020204030203" pitchFamily="34" charset="0"/>
                </a:rPr>
                <a:t> Professor</a:t>
              </a:r>
              <a:endParaRPr lang="en-US" sz="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60EA78F8-AC68-07A4-305A-D6A25E937D48}"/>
              </a:ext>
            </a:extLst>
          </p:cNvPr>
          <p:cNvCxnSpPr>
            <a:cxnSpLocks/>
          </p:cNvCxnSpPr>
          <p:nvPr/>
        </p:nvCxnSpPr>
        <p:spPr>
          <a:xfrm flipV="1">
            <a:off x="5446843" y="1400223"/>
            <a:ext cx="16329" cy="1142735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22">
            <a:extLst>
              <a:ext uri="{FF2B5EF4-FFF2-40B4-BE49-F238E27FC236}">
                <a16:creationId xmlns:a16="http://schemas.microsoft.com/office/drawing/2014/main" id="{BA21F3FC-A09E-9EBD-5871-D31CBCB57307}"/>
              </a:ext>
            </a:extLst>
          </p:cNvPr>
          <p:cNvGrpSpPr/>
          <p:nvPr/>
        </p:nvGrpSpPr>
        <p:grpSpPr>
          <a:xfrm>
            <a:off x="5139206" y="556139"/>
            <a:ext cx="1164798" cy="769441"/>
            <a:chOff x="2942886" y="1077686"/>
            <a:chExt cx="1553063" cy="1025920"/>
          </a:xfrm>
        </p:grpSpPr>
        <p:sp>
          <p:nvSpPr>
            <p:cNvPr id="47" name="TextBox 23">
              <a:extLst>
                <a:ext uri="{FF2B5EF4-FFF2-40B4-BE49-F238E27FC236}">
                  <a16:creationId xmlns:a16="http://schemas.microsoft.com/office/drawing/2014/main" id="{63BF34EC-72B1-BA2F-1698-6FFC6313E1D2}"/>
                </a:ext>
              </a:extLst>
            </p:cNvPr>
            <p:cNvSpPr txBox="1"/>
            <p:nvPr/>
          </p:nvSpPr>
          <p:spPr>
            <a:xfrm>
              <a:off x="2960914" y="1077686"/>
              <a:ext cx="1535035" cy="102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Finished</a:t>
              </a:r>
              <a:r>
                <a:rPr lang="de-DE" sz="11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 </a:t>
              </a:r>
            </a:p>
            <a:p>
              <a:r>
                <a:rPr lang="de-DE" sz="11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Documentation</a:t>
              </a:r>
              <a:endPara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  <a:p>
              <a:r>
                <a:rPr lang="de-DE" sz="11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And </a:t>
              </a:r>
              <a:r>
                <a:rPr lang="de-DE" sz="11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monitoring</a:t>
              </a:r>
              <a:endPara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  <a:p>
              <a:r>
                <a:rPr lang="de-DE" sz="11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Platform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C4A78E0F-CFF5-ED35-44D2-47BB425A44F4}"/>
                </a:ext>
              </a:extLst>
            </p:cNvPr>
            <p:cNvSpPr txBox="1"/>
            <p:nvPr/>
          </p:nvSpPr>
          <p:spPr>
            <a:xfrm>
              <a:off x="2942886" y="1702448"/>
              <a:ext cx="246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EF7C1C3F-50F9-A8A7-ED85-D09057F60FF6}"/>
              </a:ext>
            </a:extLst>
          </p:cNvPr>
          <p:cNvCxnSpPr>
            <a:cxnSpLocks/>
          </p:cNvCxnSpPr>
          <p:nvPr/>
        </p:nvCxnSpPr>
        <p:spPr>
          <a:xfrm flipV="1">
            <a:off x="4506670" y="2559552"/>
            <a:ext cx="16328" cy="1034690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29">
            <a:extLst>
              <a:ext uri="{FF2B5EF4-FFF2-40B4-BE49-F238E27FC236}">
                <a16:creationId xmlns:a16="http://schemas.microsoft.com/office/drawing/2014/main" id="{77449A10-3A8C-D899-72C4-16A0526D282C}"/>
              </a:ext>
            </a:extLst>
          </p:cNvPr>
          <p:cNvGrpSpPr/>
          <p:nvPr/>
        </p:nvGrpSpPr>
        <p:grpSpPr>
          <a:xfrm>
            <a:off x="4044360" y="3627221"/>
            <a:ext cx="1055280" cy="636273"/>
            <a:chOff x="2949983" y="1077686"/>
            <a:chExt cx="1407041" cy="848364"/>
          </a:xfrm>
        </p:grpSpPr>
        <p:sp>
          <p:nvSpPr>
            <p:cNvPr id="54" name="TextBox 30">
              <a:extLst>
                <a:ext uri="{FF2B5EF4-FFF2-40B4-BE49-F238E27FC236}">
                  <a16:creationId xmlns:a16="http://schemas.microsoft.com/office/drawing/2014/main" id="{362450B6-1210-404A-38D3-BB63CACC4099}"/>
                </a:ext>
              </a:extLst>
            </p:cNvPr>
            <p:cNvSpPr txBox="1"/>
            <p:nvPr/>
          </p:nvSpPr>
          <p:spPr>
            <a:xfrm>
              <a:off x="2960914" y="1077686"/>
              <a:ext cx="139611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Mid-Term </a:t>
              </a:r>
            </a:p>
            <a:p>
              <a:r>
                <a:rPr lang="de-DE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Presentation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5" name="TextBox 31">
              <a:extLst>
                <a:ext uri="{FF2B5EF4-FFF2-40B4-BE49-F238E27FC236}">
                  <a16:creationId xmlns:a16="http://schemas.microsoft.com/office/drawing/2014/main" id="{0D4B753D-0468-1261-CD45-1C4B27E090C5}"/>
                </a:ext>
              </a:extLst>
            </p:cNvPr>
            <p:cNvSpPr txBox="1"/>
            <p:nvPr/>
          </p:nvSpPr>
          <p:spPr>
            <a:xfrm>
              <a:off x="2949983" y="1587495"/>
              <a:ext cx="71216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bg2">
                      <a:lumMod val="50000"/>
                    </a:schemeClr>
                  </a:solidFill>
                  <a:latin typeface="Lato" panose="020F0502020204030203" pitchFamily="34" charset="0"/>
                </a:rPr>
                <a:t>NOW</a:t>
              </a:r>
              <a:endParaRPr lang="en-US" sz="105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9" name="Group 8">
            <a:extLst>
              <a:ext uri="{FF2B5EF4-FFF2-40B4-BE49-F238E27FC236}">
                <a16:creationId xmlns:a16="http://schemas.microsoft.com/office/drawing/2014/main" id="{B024E2B7-34F1-A6E2-D8DF-C8D76FE2229E}"/>
              </a:ext>
            </a:extLst>
          </p:cNvPr>
          <p:cNvGrpSpPr/>
          <p:nvPr/>
        </p:nvGrpSpPr>
        <p:grpSpPr>
          <a:xfrm>
            <a:off x="1045409" y="2394713"/>
            <a:ext cx="840920" cy="678545"/>
            <a:chOff x="860089" y="3200400"/>
            <a:chExt cx="1121227" cy="904727"/>
          </a:xfrm>
        </p:grpSpPr>
        <p:cxnSp>
          <p:nvCxnSpPr>
            <p:cNvPr id="60" name="Straight Connector 6">
              <a:extLst>
                <a:ext uri="{FF2B5EF4-FFF2-40B4-BE49-F238E27FC236}">
                  <a16:creationId xmlns:a16="http://schemas.microsoft.com/office/drawing/2014/main" id="{583D721A-837C-496C-8E63-D06FDDF76B21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7">
              <a:extLst>
                <a:ext uri="{FF2B5EF4-FFF2-40B4-BE49-F238E27FC236}">
                  <a16:creationId xmlns:a16="http://schemas.microsoft.com/office/drawing/2014/main" id="{3094938E-CCF7-472F-E4E4-976A8193AFE3}"/>
                </a:ext>
              </a:extLst>
            </p:cNvPr>
            <p:cNvSpPr txBox="1"/>
            <p:nvPr/>
          </p:nvSpPr>
          <p:spPr>
            <a:xfrm>
              <a:off x="860089" y="3735795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10/23</a:t>
              </a:r>
            </a:p>
          </p:txBody>
        </p:sp>
      </p:grpSp>
      <p:grpSp>
        <p:nvGrpSpPr>
          <p:cNvPr id="62" name="Group 8">
            <a:extLst>
              <a:ext uri="{FF2B5EF4-FFF2-40B4-BE49-F238E27FC236}">
                <a16:creationId xmlns:a16="http://schemas.microsoft.com/office/drawing/2014/main" id="{22871A88-6CBD-CCBC-D418-CA2C1ABEB424}"/>
              </a:ext>
            </a:extLst>
          </p:cNvPr>
          <p:cNvGrpSpPr/>
          <p:nvPr/>
        </p:nvGrpSpPr>
        <p:grpSpPr>
          <a:xfrm>
            <a:off x="1733298" y="2394302"/>
            <a:ext cx="840920" cy="678545"/>
            <a:chOff x="860089" y="3200400"/>
            <a:chExt cx="1121227" cy="904727"/>
          </a:xfrm>
        </p:grpSpPr>
        <p:cxnSp>
          <p:nvCxnSpPr>
            <p:cNvPr id="63" name="Straight Connector 6">
              <a:extLst>
                <a:ext uri="{FF2B5EF4-FFF2-40B4-BE49-F238E27FC236}">
                  <a16:creationId xmlns:a16="http://schemas.microsoft.com/office/drawing/2014/main" id="{16BD5DF5-5BAC-A90D-3DDB-91E4CC9BA2E0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04" name="TextBox 7">
              <a:extLst>
                <a:ext uri="{FF2B5EF4-FFF2-40B4-BE49-F238E27FC236}">
                  <a16:creationId xmlns:a16="http://schemas.microsoft.com/office/drawing/2014/main" id="{43D7DA28-7F58-AC09-7B15-C8B5C62B7AA3}"/>
                </a:ext>
              </a:extLst>
            </p:cNvPr>
            <p:cNvSpPr txBox="1"/>
            <p:nvPr/>
          </p:nvSpPr>
          <p:spPr>
            <a:xfrm>
              <a:off x="860089" y="3735795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11/23</a:t>
              </a:r>
            </a:p>
          </p:txBody>
        </p:sp>
      </p:grpSp>
      <p:grpSp>
        <p:nvGrpSpPr>
          <p:cNvPr id="27905" name="Group 8">
            <a:extLst>
              <a:ext uri="{FF2B5EF4-FFF2-40B4-BE49-F238E27FC236}">
                <a16:creationId xmlns:a16="http://schemas.microsoft.com/office/drawing/2014/main" id="{B2F879D6-EA37-2E1F-7E87-017A116A3409}"/>
              </a:ext>
            </a:extLst>
          </p:cNvPr>
          <p:cNvGrpSpPr/>
          <p:nvPr/>
        </p:nvGrpSpPr>
        <p:grpSpPr>
          <a:xfrm>
            <a:off x="2299401" y="2394303"/>
            <a:ext cx="840920" cy="651180"/>
            <a:chOff x="768024" y="3200400"/>
            <a:chExt cx="1121227" cy="868240"/>
          </a:xfrm>
        </p:grpSpPr>
        <p:cxnSp>
          <p:nvCxnSpPr>
            <p:cNvPr id="27906" name="Straight Connector 6">
              <a:extLst>
                <a:ext uri="{FF2B5EF4-FFF2-40B4-BE49-F238E27FC236}">
                  <a16:creationId xmlns:a16="http://schemas.microsoft.com/office/drawing/2014/main" id="{AA33D1C8-46B6-1332-074E-C462AABF526B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07" name="TextBox 7">
              <a:extLst>
                <a:ext uri="{FF2B5EF4-FFF2-40B4-BE49-F238E27FC236}">
                  <a16:creationId xmlns:a16="http://schemas.microsoft.com/office/drawing/2014/main" id="{29A69D23-AD79-4268-B674-9E034ECBBC69}"/>
                </a:ext>
              </a:extLst>
            </p:cNvPr>
            <p:cNvSpPr txBox="1"/>
            <p:nvPr/>
          </p:nvSpPr>
          <p:spPr>
            <a:xfrm>
              <a:off x="768024" y="3699308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  12/23</a:t>
              </a:r>
            </a:p>
          </p:txBody>
        </p:sp>
      </p:grpSp>
      <p:grpSp>
        <p:nvGrpSpPr>
          <p:cNvPr id="27908" name="Group 8">
            <a:extLst>
              <a:ext uri="{FF2B5EF4-FFF2-40B4-BE49-F238E27FC236}">
                <a16:creationId xmlns:a16="http://schemas.microsoft.com/office/drawing/2014/main" id="{255E2C73-CADE-F9BB-C37C-EE2C9E0C4626}"/>
              </a:ext>
            </a:extLst>
          </p:cNvPr>
          <p:cNvGrpSpPr/>
          <p:nvPr/>
        </p:nvGrpSpPr>
        <p:grpSpPr>
          <a:xfrm>
            <a:off x="3086102" y="2394302"/>
            <a:ext cx="840920" cy="678545"/>
            <a:chOff x="872281" y="3200400"/>
            <a:chExt cx="1121227" cy="904727"/>
          </a:xfrm>
        </p:grpSpPr>
        <p:cxnSp>
          <p:nvCxnSpPr>
            <p:cNvPr id="27909" name="Straight Connector 6">
              <a:extLst>
                <a:ext uri="{FF2B5EF4-FFF2-40B4-BE49-F238E27FC236}">
                  <a16:creationId xmlns:a16="http://schemas.microsoft.com/office/drawing/2014/main" id="{84331C16-857D-779D-91C2-AA6BE00FB19F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10" name="TextBox 7">
              <a:extLst>
                <a:ext uri="{FF2B5EF4-FFF2-40B4-BE49-F238E27FC236}">
                  <a16:creationId xmlns:a16="http://schemas.microsoft.com/office/drawing/2014/main" id="{EB7DF322-F39C-1BB2-089F-93E42C08675F}"/>
                </a:ext>
              </a:extLst>
            </p:cNvPr>
            <p:cNvSpPr txBox="1"/>
            <p:nvPr/>
          </p:nvSpPr>
          <p:spPr>
            <a:xfrm>
              <a:off x="872281" y="3735795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1/24</a:t>
              </a:r>
            </a:p>
          </p:txBody>
        </p:sp>
      </p:grpSp>
      <p:grpSp>
        <p:nvGrpSpPr>
          <p:cNvPr id="27911" name="Group 8">
            <a:extLst>
              <a:ext uri="{FF2B5EF4-FFF2-40B4-BE49-F238E27FC236}">
                <a16:creationId xmlns:a16="http://schemas.microsoft.com/office/drawing/2014/main" id="{4702AA0C-854A-4D48-56BE-0ED841B49416}"/>
              </a:ext>
            </a:extLst>
          </p:cNvPr>
          <p:cNvGrpSpPr/>
          <p:nvPr/>
        </p:nvGrpSpPr>
        <p:grpSpPr>
          <a:xfrm>
            <a:off x="3687577" y="2393383"/>
            <a:ext cx="840920" cy="670136"/>
            <a:chOff x="898775" y="3200400"/>
            <a:chExt cx="1121227" cy="893516"/>
          </a:xfrm>
        </p:grpSpPr>
        <p:cxnSp>
          <p:nvCxnSpPr>
            <p:cNvPr id="27912" name="Straight Connector 6">
              <a:extLst>
                <a:ext uri="{FF2B5EF4-FFF2-40B4-BE49-F238E27FC236}">
                  <a16:creationId xmlns:a16="http://schemas.microsoft.com/office/drawing/2014/main" id="{65B9D4B2-6140-E7E2-1325-E4A749FC0639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13" name="TextBox 7">
              <a:extLst>
                <a:ext uri="{FF2B5EF4-FFF2-40B4-BE49-F238E27FC236}">
                  <a16:creationId xmlns:a16="http://schemas.microsoft.com/office/drawing/2014/main" id="{05D46E6B-88DA-1E16-B295-5AB02397837B}"/>
                </a:ext>
              </a:extLst>
            </p:cNvPr>
            <p:cNvSpPr txBox="1"/>
            <p:nvPr/>
          </p:nvSpPr>
          <p:spPr>
            <a:xfrm>
              <a:off x="898775" y="3724584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2/24</a:t>
              </a:r>
            </a:p>
          </p:txBody>
        </p:sp>
      </p:grpSp>
      <p:sp>
        <p:nvSpPr>
          <p:cNvPr id="27914" name="Google Shape;27928;p76">
            <a:extLst>
              <a:ext uri="{FF2B5EF4-FFF2-40B4-BE49-F238E27FC236}">
                <a16:creationId xmlns:a16="http://schemas.microsoft.com/office/drawing/2014/main" id="{A1547684-F355-1F59-695E-DBECE810990F}"/>
              </a:ext>
            </a:extLst>
          </p:cNvPr>
          <p:cNvSpPr txBox="1">
            <a:spLocks/>
          </p:cNvSpPr>
          <p:nvPr/>
        </p:nvSpPr>
        <p:spPr>
          <a:xfrm>
            <a:off x="495710" y="4585892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Milestones</a:t>
            </a:r>
            <a:endParaRPr lang="pt-PT" dirty="0"/>
          </a:p>
        </p:txBody>
      </p:sp>
      <p:grpSp>
        <p:nvGrpSpPr>
          <p:cNvPr id="27918" name="Group 8">
            <a:extLst>
              <a:ext uri="{FF2B5EF4-FFF2-40B4-BE49-F238E27FC236}">
                <a16:creationId xmlns:a16="http://schemas.microsoft.com/office/drawing/2014/main" id="{BEBBF15F-FA16-F048-E96F-B095EC4746E9}"/>
              </a:ext>
            </a:extLst>
          </p:cNvPr>
          <p:cNvGrpSpPr/>
          <p:nvPr/>
        </p:nvGrpSpPr>
        <p:grpSpPr>
          <a:xfrm>
            <a:off x="5170326" y="2371774"/>
            <a:ext cx="840920" cy="678545"/>
            <a:chOff x="872281" y="3200400"/>
            <a:chExt cx="1121227" cy="904727"/>
          </a:xfrm>
        </p:grpSpPr>
        <p:cxnSp>
          <p:nvCxnSpPr>
            <p:cNvPr id="27919" name="Straight Connector 6">
              <a:extLst>
                <a:ext uri="{FF2B5EF4-FFF2-40B4-BE49-F238E27FC236}">
                  <a16:creationId xmlns:a16="http://schemas.microsoft.com/office/drawing/2014/main" id="{29830B2F-4DE3-45FB-3EAA-0920883A4924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20" name="TextBox 7">
              <a:extLst>
                <a:ext uri="{FF2B5EF4-FFF2-40B4-BE49-F238E27FC236}">
                  <a16:creationId xmlns:a16="http://schemas.microsoft.com/office/drawing/2014/main" id="{1013A19A-0F28-8A2E-B945-A71F5940F630}"/>
                </a:ext>
              </a:extLst>
            </p:cNvPr>
            <p:cNvSpPr txBox="1"/>
            <p:nvPr/>
          </p:nvSpPr>
          <p:spPr>
            <a:xfrm>
              <a:off x="872281" y="3735795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4/24</a:t>
              </a:r>
            </a:p>
          </p:txBody>
        </p:sp>
      </p:grpSp>
      <p:grpSp>
        <p:nvGrpSpPr>
          <p:cNvPr id="27921" name="Group 8">
            <a:extLst>
              <a:ext uri="{FF2B5EF4-FFF2-40B4-BE49-F238E27FC236}">
                <a16:creationId xmlns:a16="http://schemas.microsoft.com/office/drawing/2014/main" id="{C61296B2-92CF-D160-864A-7A89AFEB4592}"/>
              </a:ext>
            </a:extLst>
          </p:cNvPr>
          <p:cNvGrpSpPr/>
          <p:nvPr/>
        </p:nvGrpSpPr>
        <p:grpSpPr>
          <a:xfrm>
            <a:off x="6133116" y="2376261"/>
            <a:ext cx="840920" cy="678545"/>
            <a:chOff x="872281" y="3200400"/>
            <a:chExt cx="1121227" cy="904727"/>
          </a:xfrm>
        </p:grpSpPr>
        <p:cxnSp>
          <p:nvCxnSpPr>
            <p:cNvPr id="27922" name="Straight Connector 6">
              <a:extLst>
                <a:ext uri="{FF2B5EF4-FFF2-40B4-BE49-F238E27FC236}">
                  <a16:creationId xmlns:a16="http://schemas.microsoft.com/office/drawing/2014/main" id="{46C8DC0E-1D0B-986A-6D38-476CD785937D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23" name="TextBox 7">
              <a:extLst>
                <a:ext uri="{FF2B5EF4-FFF2-40B4-BE49-F238E27FC236}">
                  <a16:creationId xmlns:a16="http://schemas.microsoft.com/office/drawing/2014/main" id="{18F9C9C4-2467-B797-43D2-31ACF8BAA635}"/>
                </a:ext>
              </a:extLst>
            </p:cNvPr>
            <p:cNvSpPr txBox="1"/>
            <p:nvPr/>
          </p:nvSpPr>
          <p:spPr>
            <a:xfrm>
              <a:off x="872281" y="3735795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5/24</a:t>
              </a:r>
            </a:p>
          </p:txBody>
        </p:sp>
      </p:grpSp>
      <p:cxnSp>
        <p:nvCxnSpPr>
          <p:cNvPr id="27924" name="Straight Connector 21">
            <a:extLst>
              <a:ext uri="{FF2B5EF4-FFF2-40B4-BE49-F238E27FC236}">
                <a16:creationId xmlns:a16="http://schemas.microsoft.com/office/drawing/2014/main" id="{D4D4B5F4-129E-0E04-A114-8359D476369F}"/>
              </a:ext>
            </a:extLst>
          </p:cNvPr>
          <p:cNvCxnSpPr>
            <a:cxnSpLocks/>
          </p:cNvCxnSpPr>
          <p:nvPr/>
        </p:nvCxnSpPr>
        <p:spPr>
          <a:xfrm flipV="1">
            <a:off x="7938133" y="1400223"/>
            <a:ext cx="16329" cy="1142735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9">
            <a:extLst>
              <a:ext uri="{FF2B5EF4-FFF2-40B4-BE49-F238E27FC236}">
                <a16:creationId xmlns:a16="http://schemas.microsoft.com/office/drawing/2014/main" id="{8DB350A7-F57A-C9FE-CB92-ED61716CEAEB}"/>
              </a:ext>
            </a:extLst>
          </p:cNvPr>
          <p:cNvGrpSpPr/>
          <p:nvPr/>
        </p:nvGrpSpPr>
        <p:grpSpPr>
          <a:xfrm>
            <a:off x="7910519" y="2393383"/>
            <a:ext cx="840920" cy="463982"/>
            <a:chOff x="1193265" y="3200400"/>
            <a:chExt cx="1121227" cy="618643"/>
          </a:xfrm>
        </p:grpSpPr>
        <p:cxnSp>
          <p:nvCxnSpPr>
            <p:cNvPr id="36" name="Straight Connector 10">
              <a:extLst>
                <a:ext uri="{FF2B5EF4-FFF2-40B4-BE49-F238E27FC236}">
                  <a16:creationId xmlns:a16="http://schemas.microsoft.com/office/drawing/2014/main" id="{6E19BD46-1B9B-3C36-085E-C55693DC71FC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E97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1">
              <a:extLst>
                <a:ext uri="{FF2B5EF4-FFF2-40B4-BE49-F238E27FC236}">
                  <a16:creationId xmlns:a16="http://schemas.microsoft.com/office/drawing/2014/main" id="{BF9ECB8D-D238-706F-7E6F-B55DBBD0B352}"/>
                </a:ext>
              </a:extLst>
            </p:cNvPr>
            <p:cNvSpPr txBox="1"/>
            <p:nvPr/>
          </p:nvSpPr>
          <p:spPr>
            <a:xfrm>
              <a:off x="1193265" y="3449711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6/24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7926" name="Group 22">
            <a:extLst>
              <a:ext uri="{FF2B5EF4-FFF2-40B4-BE49-F238E27FC236}">
                <a16:creationId xmlns:a16="http://schemas.microsoft.com/office/drawing/2014/main" id="{BD12D7F7-6465-AD45-E7C4-C0919462DFEF}"/>
              </a:ext>
            </a:extLst>
          </p:cNvPr>
          <p:cNvGrpSpPr/>
          <p:nvPr/>
        </p:nvGrpSpPr>
        <p:grpSpPr>
          <a:xfrm>
            <a:off x="7507678" y="446148"/>
            <a:ext cx="1091363" cy="892807"/>
            <a:chOff x="2960914" y="1077686"/>
            <a:chExt cx="1455148" cy="1190407"/>
          </a:xfrm>
        </p:grpSpPr>
        <p:sp>
          <p:nvSpPr>
            <p:cNvPr id="27927" name="TextBox 23">
              <a:extLst>
                <a:ext uri="{FF2B5EF4-FFF2-40B4-BE49-F238E27FC236}">
                  <a16:creationId xmlns:a16="http://schemas.microsoft.com/office/drawing/2014/main" id="{08349970-DF12-09C0-867E-B4331B3E6CFA}"/>
                </a:ext>
              </a:extLst>
            </p:cNvPr>
            <p:cNvSpPr txBox="1"/>
            <p:nvPr/>
          </p:nvSpPr>
          <p:spPr>
            <a:xfrm>
              <a:off x="2960914" y="1077686"/>
              <a:ext cx="119092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Project</a:t>
              </a:r>
            </a:p>
            <a:p>
              <a:r>
                <a:rPr lang="de-DE" sz="15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Delivery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930" name="TextBox 24">
              <a:extLst>
                <a:ext uri="{FF2B5EF4-FFF2-40B4-BE49-F238E27FC236}">
                  <a16:creationId xmlns:a16="http://schemas.microsoft.com/office/drawing/2014/main" id="{03F76273-81CB-3534-EB46-0287C4BAFAC3}"/>
                </a:ext>
              </a:extLst>
            </p:cNvPr>
            <p:cNvSpPr txBox="1"/>
            <p:nvPr/>
          </p:nvSpPr>
          <p:spPr>
            <a:xfrm>
              <a:off x="2975071" y="1714097"/>
              <a:ext cx="1440991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bg2">
                      <a:lumMod val="50000"/>
                    </a:schemeClr>
                  </a:solidFill>
                  <a:latin typeface="Lato" panose="020F0502020204030203" pitchFamily="34" charset="0"/>
                </a:rPr>
                <a:t>Master </a:t>
              </a:r>
              <a:r>
                <a:rPr lang="de-DE" sz="1050" dirty="0" err="1">
                  <a:solidFill>
                    <a:schemeClr val="bg2">
                      <a:lumMod val="50000"/>
                    </a:schemeClr>
                  </a:solidFill>
                  <a:latin typeface="Lato" panose="020F0502020204030203" pitchFamily="34" charset="0"/>
                </a:rPr>
                <a:t>degree</a:t>
              </a:r>
              <a:r>
                <a:rPr lang="de-DE" sz="1050" dirty="0">
                  <a:solidFill>
                    <a:schemeClr val="bg2">
                      <a:lumMod val="50000"/>
                    </a:schemeClr>
                  </a:solidFill>
                  <a:latin typeface="Lato" panose="020F0502020204030203" pitchFamily="34" charset="0"/>
                </a:rPr>
                <a:t> </a:t>
              </a:r>
            </a:p>
            <a:p>
              <a:r>
                <a:rPr lang="de-DE" sz="1050" dirty="0" err="1">
                  <a:solidFill>
                    <a:schemeClr val="bg2">
                      <a:lumMod val="50000"/>
                    </a:schemeClr>
                  </a:solidFill>
                  <a:latin typeface="Lato" panose="020F0502020204030203" pitchFamily="34" charset="0"/>
                </a:rPr>
                <a:t>conclusion</a:t>
              </a:r>
              <a:endParaRPr lang="en-US" sz="105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pic>
        <p:nvPicPr>
          <p:cNvPr id="3074" name="Picture 2" descr="Idea - Free marketing icons">
            <a:extLst>
              <a:ext uri="{FF2B5EF4-FFF2-40B4-BE49-F238E27FC236}">
                <a16:creationId xmlns:a16="http://schemas.microsoft.com/office/drawing/2014/main" id="{C054913C-E8F2-242E-630D-92E8AC7C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8" y="1760037"/>
            <a:ext cx="525755" cy="5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935" name="Straight Connector 6">
            <a:extLst>
              <a:ext uri="{FF2B5EF4-FFF2-40B4-BE49-F238E27FC236}">
                <a16:creationId xmlns:a16="http://schemas.microsoft.com/office/drawing/2014/main" id="{4A7260EB-0170-917D-D77A-994450D6F419}"/>
              </a:ext>
            </a:extLst>
          </p:cNvPr>
          <p:cNvCxnSpPr>
            <a:cxnSpLocks/>
          </p:cNvCxnSpPr>
          <p:nvPr/>
        </p:nvCxnSpPr>
        <p:spPr>
          <a:xfrm>
            <a:off x="2825486" y="2498070"/>
            <a:ext cx="0" cy="197441"/>
          </a:xfrm>
          <a:prstGeom prst="line">
            <a:avLst/>
          </a:prstGeom>
          <a:ln w="31750" cap="rnd">
            <a:solidFill>
              <a:srgbClr val="A91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36" name="Retângulo 27935">
            <a:extLst>
              <a:ext uri="{FF2B5EF4-FFF2-40B4-BE49-F238E27FC236}">
                <a16:creationId xmlns:a16="http://schemas.microsoft.com/office/drawing/2014/main" id="{CCC29853-1FA6-FAF3-B81A-67BB924417CF}"/>
              </a:ext>
            </a:extLst>
          </p:cNvPr>
          <p:cNvSpPr/>
          <p:nvPr/>
        </p:nvSpPr>
        <p:spPr>
          <a:xfrm>
            <a:off x="2852919" y="2474338"/>
            <a:ext cx="171635" cy="284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94" name="Picture 22" descr="O Pai Natal existe? – É tudo uma questão de perspetiva">
            <a:extLst>
              <a:ext uri="{FF2B5EF4-FFF2-40B4-BE49-F238E27FC236}">
                <a16:creationId xmlns:a16="http://schemas.microsoft.com/office/drawing/2014/main" id="{1EC3CEA1-7AE1-E1B0-2620-C13FF24A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35" y="1927624"/>
            <a:ext cx="589685" cy="5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943" name="Straight Connector 6">
            <a:extLst>
              <a:ext uri="{FF2B5EF4-FFF2-40B4-BE49-F238E27FC236}">
                <a16:creationId xmlns:a16="http://schemas.microsoft.com/office/drawing/2014/main" id="{CE31854D-E86B-3548-84C3-5CD4DC10C564}"/>
              </a:ext>
            </a:extLst>
          </p:cNvPr>
          <p:cNvCxnSpPr>
            <a:cxnSpLocks/>
          </p:cNvCxnSpPr>
          <p:nvPr/>
        </p:nvCxnSpPr>
        <p:spPr>
          <a:xfrm>
            <a:off x="3047599" y="2488094"/>
            <a:ext cx="0" cy="249772"/>
          </a:xfrm>
          <a:prstGeom prst="line">
            <a:avLst/>
          </a:prstGeom>
          <a:ln w="31750" cap="rnd">
            <a:solidFill>
              <a:srgbClr val="A91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45" name="Straight Connector 13">
            <a:extLst>
              <a:ext uri="{FF2B5EF4-FFF2-40B4-BE49-F238E27FC236}">
                <a16:creationId xmlns:a16="http://schemas.microsoft.com/office/drawing/2014/main" id="{D93D2381-A913-39D1-8FA7-4A1B41528799}"/>
              </a:ext>
            </a:extLst>
          </p:cNvPr>
          <p:cNvCxnSpPr>
            <a:cxnSpLocks/>
          </p:cNvCxnSpPr>
          <p:nvPr/>
        </p:nvCxnSpPr>
        <p:spPr>
          <a:xfrm flipV="1">
            <a:off x="1733297" y="1686501"/>
            <a:ext cx="7108" cy="910731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46" name="Straight Connector 6">
            <a:extLst>
              <a:ext uri="{FF2B5EF4-FFF2-40B4-BE49-F238E27FC236}">
                <a16:creationId xmlns:a16="http://schemas.microsoft.com/office/drawing/2014/main" id="{E3F4C4A3-4E36-3844-20A7-2D1155E4CEF0}"/>
              </a:ext>
            </a:extLst>
          </p:cNvPr>
          <p:cNvCxnSpPr>
            <a:cxnSpLocks/>
          </p:cNvCxnSpPr>
          <p:nvPr/>
        </p:nvCxnSpPr>
        <p:spPr>
          <a:xfrm flipH="1">
            <a:off x="1733298" y="2498588"/>
            <a:ext cx="9453" cy="169500"/>
          </a:xfrm>
          <a:prstGeom prst="line">
            <a:avLst/>
          </a:prstGeom>
          <a:ln w="31750" cap="rnd">
            <a:solidFill>
              <a:srgbClr val="A91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52" name="Straight Connector 13">
            <a:extLst>
              <a:ext uri="{FF2B5EF4-FFF2-40B4-BE49-F238E27FC236}">
                <a16:creationId xmlns:a16="http://schemas.microsoft.com/office/drawing/2014/main" id="{28B3AD65-A3B5-0BA3-EE4E-634F2833A2B5}"/>
              </a:ext>
            </a:extLst>
          </p:cNvPr>
          <p:cNvCxnSpPr>
            <a:cxnSpLocks/>
          </p:cNvCxnSpPr>
          <p:nvPr/>
        </p:nvCxnSpPr>
        <p:spPr>
          <a:xfrm flipH="1" flipV="1">
            <a:off x="4625648" y="1709964"/>
            <a:ext cx="2990" cy="846191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49" name="Straight Connector 13">
            <a:extLst>
              <a:ext uri="{FF2B5EF4-FFF2-40B4-BE49-F238E27FC236}">
                <a16:creationId xmlns:a16="http://schemas.microsoft.com/office/drawing/2014/main" id="{07307D11-C4AE-BD2A-1393-2C39A8367C0D}"/>
              </a:ext>
            </a:extLst>
          </p:cNvPr>
          <p:cNvCxnSpPr>
            <a:cxnSpLocks/>
          </p:cNvCxnSpPr>
          <p:nvPr/>
        </p:nvCxnSpPr>
        <p:spPr>
          <a:xfrm>
            <a:off x="1738024" y="1686501"/>
            <a:ext cx="2889119" cy="28951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15" name="Group 8">
            <a:extLst>
              <a:ext uri="{FF2B5EF4-FFF2-40B4-BE49-F238E27FC236}">
                <a16:creationId xmlns:a16="http://schemas.microsoft.com/office/drawing/2014/main" id="{27B07161-1215-D1E1-C6BB-33CF7872CD29}"/>
              </a:ext>
            </a:extLst>
          </p:cNvPr>
          <p:cNvGrpSpPr/>
          <p:nvPr/>
        </p:nvGrpSpPr>
        <p:grpSpPr>
          <a:xfrm>
            <a:off x="4597991" y="2367380"/>
            <a:ext cx="840920" cy="505718"/>
            <a:chOff x="1211559" y="3200400"/>
            <a:chExt cx="1121227" cy="674291"/>
          </a:xfrm>
        </p:grpSpPr>
        <p:cxnSp>
          <p:nvCxnSpPr>
            <p:cNvPr id="27916" name="Straight Connector 6">
              <a:extLst>
                <a:ext uri="{FF2B5EF4-FFF2-40B4-BE49-F238E27FC236}">
                  <a16:creationId xmlns:a16="http://schemas.microsoft.com/office/drawing/2014/main" id="{D6121E09-05CE-3EBE-D97F-EBE033852967}"/>
                </a:ext>
              </a:extLst>
            </p:cNvPr>
            <p:cNvCxnSpPr/>
            <p:nvPr/>
          </p:nvCxnSpPr>
          <p:spPr>
            <a:xfrm>
              <a:off x="1240971" y="3200400"/>
              <a:ext cx="0" cy="500743"/>
            </a:xfrm>
            <a:prstGeom prst="line">
              <a:avLst/>
            </a:prstGeom>
            <a:ln w="31750" cap="rnd">
              <a:solidFill>
                <a:srgbClr val="A918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17" name="TextBox 7">
              <a:extLst>
                <a:ext uri="{FF2B5EF4-FFF2-40B4-BE49-F238E27FC236}">
                  <a16:creationId xmlns:a16="http://schemas.microsoft.com/office/drawing/2014/main" id="{D041F2C2-3C81-F337-CEA0-B4F11B1DE265}"/>
                </a:ext>
              </a:extLst>
            </p:cNvPr>
            <p:cNvSpPr txBox="1"/>
            <p:nvPr/>
          </p:nvSpPr>
          <p:spPr>
            <a:xfrm>
              <a:off x="1211559" y="3505359"/>
              <a:ext cx="11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3/24</a:t>
              </a:r>
            </a:p>
          </p:txBody>
        </p:sp>
      </p:grpSp>
      <p:sp>
        <p:nvSpPr>
          <p:cNvPr id="27958" name="TextBox 15">
            <a:extLst>
              <a:ext uri="{FF2B5EF4-FFF2-40B4-BE49-F238E27FC236}">
                <a16:creationId xmlns:a16="http://schemas.microsoft.com/office/drawing/2014/main" id="{2BE338CD-EE39-0981-4E04-0ECA40C3C7C6}"/>
              </a:ext>
            </a:extLst>
          </p:cNvPr>
          <p:cNvSpPr txBox="1"/>
          <p:nvPr/>
        </p:nvSpPr>
        <p:spPr>
          <a:xfrm>
            <a:off x="2121926" y="1430203"/>
            <a:ext cx="174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Development Phase </a:t>
            </a:r>
          </a:p>
        </p:txBody>
      </p:sp>
      <p:cxnSp>
        <p:nvCxnSpPr>
          <p:cNvPr id="27964" name="Straight Connector 21">
            <a:extLst>
              <a:ext uri="{FF2B5EF4-FFF2-40B4-BE49-F238E27FC236}">
                <a16:creationId xmlns:a16="http://schemas.microsoft.com/office/drawing/2014/main" id="{B1DAF1E7-FEBA-71D5-16E2-7A823DC27041}"/>
              </a:ext>
            </a:extLst>
          </p:cNvPr>
          <p:cNvCxnSpPr>
            <a:cxnSpLocks/>
          </p:cNvCxnSpPr>
          <p:nvPr/>
        </p:nvCxnSpPr>
        <p:spPr>
          <a:xfrm flipV="1">
            <a:off x="3944224" y="1135833"/>
            <a:ext cx="16329" cy="1142735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65" name="TextBox 15">
            <a:extLst>
              <a:ext uri="{FF2B5EF4-FFF2-40B4-BE49-F238E27FC236}">
                <a16:creationId xmlns:a16="http://schemas.microsoft.com/office/drawing/2014/main" id="{B2DA2327-7CD4-FC8F-27EB-6984632F5BDC}"/>
              </a:ext>
            </a:extLst>
          </p:cNvPr>
          <p:cNvSpPr txBox="1"/>
          <p:nvPr/>
        </p:nvSpPr>
        <p:spPr>
          <a:xfrm>
            <a:off x="2196872" y="501247"/>
            <a:ext cx="174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Refinement</a:t>
            </a:r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 &amp;</a:t>
            </a:r>
          </a:p>
          <a:p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Optimization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27966" name="Straight Connector 28">
            <a:extLst>
              <a:ext uri="{FF2B5EF4-FFF2-40B4-BE49-F238E27FC236}">
                <a16:creationId xmlns:a16="http://schemas.microsoft.com/office/drawing/2014/main" id="{DB5B205C-3CAF-1D2D-A9B5-D1063375530D}"/>
              </a:ext>
            </a:extLst>
          </p:cNvPr>
          <p:cNvCxnSpPr>
            <a:cxnSpLocks/>
          </p:cNvCxnSpPr>
          <p:nvPr/>
        </p:nvCxnSpPr>
        <p:spPr>
          <a:xfrm flipV="1">
            <a:off x="4229684" y="1101737"/>
            <a:ext cx="0" cy="1469302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Conexão Curva 3086">
            <a:extLst>
              <a:ext uri="{FF2B5EF4-FFF2-40B4-BE49-F238E27FC236}">
                <a16:creationId xmlns:a16="http://schemas.microsoft.com/office/drawing/2014/main" id="{4E3D511E-A0D3-1DB1-7E56-67E029A9CFAF}"/>
              </a:ext>
            </a:extLst>
          </p:cNvPr>
          <p:cNvCxnSpPr/>
          <p:nvPr/>
        </p:nvCxnSpPr>
        <p:spPr>
          <a:xfrm rot="10800000">
            <a:off x="3306461" y="729747"/>
            <a:ext cx="801576" cy="615808"/>
          </a:xfrm>
          <a:prstGeom prst="curvedConnector3">
            <a:avLst>
              <a:gd name="adj1" fmla="val -4126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91" name="Retângulo 3090">
            <a:extLst>
              <a:ext uri="{FF2B5EF4-FFF2-40B4-BE49-F238E27FC236}">
                <a16:creationId xmlns:a16="http://schemas.microsoft.com/office/drawing/2014/main" id="{8C812811-645F-32A7-B52A-F6EC9E89D77F}"/>
              </a:ext>
            </a:extLst>
          </p:cNvPr>
          <p:cNvSpPr/>
          <p:nvPr/>
        </p:nvSpPr>
        <p:spPr>
          <a:xfrm>
            <a:off x="4044360" y="892552"/>
            <a:ext cx="37221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V2</a:t>
            </a:r>
          </a:p>
        </p:txBody>
      </p:sp>
      <p:sp>
        <p:nvSpPr>
          <p:cNvPr id="3093" name="Retângulo 3092">
            <a:extLst>
              <a:ext uri="{FF2B5EF4-FFF2-40B4-BE49-F238E27FC236}">
                <a16:creationId xmlns:a16="http://schemas.microsoft.com/office/drawing/2014/main" id="{2374881E-D9ED-6116-B60C-9C9F70F758A0}"/>
              </a:ext>
            </a:extLst>
          </p:cNvPr>
          <p:cNvSpPr/>
          <p:nvPr/>
        </p:nvSpPr>
        <p:spPr>
          <a:xfrm>
            <a:off x="3763079" y="855358"/>
            <a:ext cx="4171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V1</a:t>
            </a:r>
          </a:p>
        </p:txBody>
      </p:sp>
      <p:sp>
        <p:nvSpPr>
          <p:cNvPr id="3095" name="TextBox 15">
            <a:extLst>
              <a:ext uri="{FF2B5EF4-FFF2-40B4-BE49-F238E27FC236}">
                <a16:creationId xmlns:a16="http://schemas.microsoft.com/office/drawing/2014/main" id="{C5207B60-B610-0838-D656-3E0378718AC8}"/>
              </a:ext>
            </a:extLst>
          </p:cNvPr>
          <p:cNvSpPr txBox="1"/>
          <p:nvPr/>
        </p:nvSpPr>
        <p:spPr>
          <a:xfrm>
            <a:off x="4265402" y="1219474"/>
            <a:ext cx="105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Finish 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appjet</a:t>
            </a:r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platform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3096" name="Straight Connector 13">
            <a:extLst>
              <a:ext uri="{FF2B5EF4-FFF2-40B4-BE49-F238E27FC236}">
                <a16:creationId xmlns:a16="http://schemas.microsoft.com/office/drawing/2014/main" id="{F75FA205-93C8-5DA6-1422-27948EE78D04}"/>
              </a:ext>
            </a:extLst>
          </p:cNvPr>
          <p:cNvCxnSpPr>
            <a:cxnSpLocks/>
          </p:cNvCxnSpPr>
          <p:nvPr/>
        </p:nvCxnSpPr>
        <p:spPr>
          <a:xfrm flipH="1">
            <a:off x="5445539" y="2233187"/>
            <a:ext cx="2508736" cy="3059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2" name="Straight Connector 13">
            <a:extLst>
              <a:ext uri="{FF2B5EF4-FFF2-40B4-BE49-F238E27FC236}">
                <a16:creationId xmlns:a16="http://schemas.microsoft.com/office/drawing/2014/main" id="{699BA97A-A4D5-7FA0-EF1E-1C49C2F24B19}"/>
              </a:ext>
            </a:extLst>
          </p:cNvPr>
          <p:cNvCxnSpPr>
            <a:cxnSpLocks/>
          </p:cNvCxnSpPr>
          <p:nvPr/>
        </p:nvCxnSpPr>
        <p:spPr>
          <a:xfrm flipH="1" flipV="1">
            <a:off x="4625606" y="3138998"/>
            <a:ext cx="3328669" cy="10462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3" name="Straight Connector 13">
            <a:extLst>
              <a:ext uri="{FF2B5EF4-FFF2-40B4-BE49-F238E27FC236}">
                <a16:creationId xmlns:a16="http://schemas.microsoft.com/office/drawing/2014/main" id="{AC56BEDC-1D81-8F31-5A7F-78F6BB08E22E}"/>
              </a:ext>
            </a:extLst>
          </p:cNvPr>
          <p:cNvCxnSpPr>
            <a:cxnSpLocks/>
          </p:cNvCxnSpPr>
          <p:nvPr/>
        </p:nvCxnSpPr>
        <p:spPr>
          <a:xfrm flipV="1">
            <a:off x="4625423" y="2734599"/>
            <a:ext cx="0" cy="435552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6" name="Straight Connector 13">
            <a:extLst>
              <a:ext uri="{FF2B5EF4-FFF2-40B4-BE49-F238E27FC236}">
                <a16:creationId xmlns:a16="http://schemas.microsoft.com/office/drawing/2014/main" id="{2FBAD56D-93EB-7DA1-5D3F-79897E12CECB}"/>
              </a:ext>
            </a:extLst>
          </p:cNvPr>
          <p:cNvCxnSpPr>
            <a:cxnSpLocks/>
          </p:cNvCxnSpPr>
          <p:nvPr/>
        </p:nvCxnSpPr>
        <p:spPr>
          <a:xfrm flipV="1">
            <a:off x="7946297" y="2694043"/>
            <a:ext cx="0" cy="435552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23">
            <a:extLst>
              <a:ext uri="{FF2B5EF4-FFF2-40B4-BE49-F238E27FC236}">
                <a16:creationId xmlns:a16="http://schemas.microsoft.com/office/drawing/2014/main" id="{3BF12CE4-CFF1-8EBA-0399-709E1BBD26DD}"/>
              </a:ext>
            </a:extLst>
          </p:cNvPr>
          <p:cNvSpPr txBox="1"/>
          <p:nvPr/>
        </p:nvSpPr>
        <p:spPr>
          <a:xfrm>
            <a:off x="4976317" y="3165710"/>
            <a:ext cx="2773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Gattering</a:t>
            </a:r>
            <a:r>
              <a: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 &amp; </a:t>
            </a:r>
            <a:r>
              <a:rPr lang="de-DE" sz="11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Creating</a:t>
            </a:r>
            <a:r>
              <a: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de-DE" sz="11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Documentation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3110" name="Straight Connector 21">
            <a:extLst>
              <a:ext uri="{FF2B5EF4-FFF2-40B4-BE49-F238E27FC236}">
                <a16:creationId xmlns:a16="http://schemas.microsoft.com/office/drawing/2014/main" id="{346D8965-84A4-F1B3-D15F-AFD27060FCBF}"/>
              </a:ext>
            </a:extLst>
          </p:cNvPr>
          <p:cNvCxnSpPr>
            <a:cxnSpLocks/>
          </p:cNvCxnSpPr>
          <p:nvPr/>
        </p:nvCxnSpPr>
        <p:spPr>
          <a:xfrm flipH="1" flipV="1">
            <a:off x="6596646" y="1681139"/>
            <a:ext cx="13001" cy="665419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2" name="Group 22">
            <a:extLst>
              <a:ext uri="{FF2B5EF4-FFF2-40B4-BE49-F238E27FC236}">
                <a16:creationId xmlns:a16="http://schemas.microsoft.com/office/drawing/2014/main" id="{F6E1F86F-7A19-6CD8-7A40-AFF31DBDA940}"/>
              </a:ext>
            </a:extLst>
          </p:cNvPr>
          <p:cNvGrpSpPr/>
          <p:nvPr/>
        </p:nvGrpSpPr>
        <p:grpSpPr>
          <a:xfrm>
            <a:off x="5394600" y="1765252"/>
            <a:ext cx="1112805" cy="339781"/>
            <a:chOff x="2235079" y="1587962"/>
            <a:chExt cx="1483740" cy="453040"/>
          </a:xfrm>
        </p:grpSpPr>
        <p:sp>
          <p:nvSpPr>
            <p:cNvPr id="3113" name="TextBox 23">
              <a:extLst>
                <a:ext uri="{FF2B5EF4-FFF2-40B4-BE49-F238E27FC236}">
                  <a16:creationId xmlns:a16="http://schemas.microsoft.com/office/drawing/2014/main" id="{FF7EA3F5-EAF2-5C77-D11B-4597CE7B7848}"/>
                </a:ext>
              </a:extLst>
            </p:cNvPr>
            <p:cNvSpPr txBox="1"/>
            <p:nvPr/>
          </p:nvSpPr>
          <p:spPr>
            <a:xfrm>
              <a:off x="2235079" y="1587962"/>
              <a:ext cx="1483740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User </a:t>
              </a:r>
              <a:r>
                <a:rPr lang="de-DE" sz="11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0"/>
                </a:rPr>
                <a:t>feedback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114" name="TextBox 24">
              <a:extLst>
                <a:ext uri="{FF2B5EF4-FFF2-40B4-BE49-F238E27FC236}">
                  <a16:creationId xmlns:a16="http://schemas.microsoft.com/office/drawing/2014/main" id="{9EFF03BE-6F2D-9CFC-610C-2AA89CEB11DD}"/>
                </a:ext>
              </a:extLst>
            </p:cNvPr>
            <p:cNvSpPr txBox="1"/>
            <p:nvPr/>
          </p:nvSpPr>
          <p:spPr>
            <a:xfrm>
              <a:off x="2942886" y="1702448"/>
              <a:ext cx="246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3115" name="Straight Connector 21">
            <a:extLst>
              <a:ext uri="{FF2B5EF4-FFF2-40B4-BE49-F238E27FC236}">
                <a16:creationId xmlns:a16="http://schemas.microsoft.com/office/drawing/2014/main" id="{A844EE12-586D-A4F4-1BB3-5C9A7A35A0EC}"/>
              </a:ext>
            </a:extLst>
          </p:cNvPr>
          <p:cNvCxnSpPr>
            <a:cxnSpLocks/>
          </p:cNvCxnSpPr>
          <p:nvPr/>
        </p:nvCxnSpPr>
        <p:spPr>
          <a:xfrm flipH="1" flipV="1">
            <a:off x="5444044" y="2022914"/>
            <a:ext cx="951434" cy="9621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9" name="TextBox 23">
            <a:extLst>
              <a:ext uri="{FF2B5EF4-FFF2-40B4-BE49-F238E27FC236}">
                <a16:creationId xmlns:a16="http://schemas.microsoft.com/office/drawing/2014/main" id="{EE2BDD90-E35C-F2F1-F07F-D6667B354034}"/>
              </a:ext>
            </a:extLst>
          </p:cNvPr>
          <p:cNvSpPr txBox="1"/>
          <p:nvPr/>
        </p:nvSpPr>
        <p:spPr>
          <a:xfrm>
            <a:off x="6374790" y="1163346"/>
            <a:ext cx="9339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Finished</a:t>
            </a:r>
            <a:r>
              <a: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Dissertation V1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3120" name="Straight Connector 21">
            <a:extLst>
              <a:ext uri="{FF2B5EF4-FFF2-40B4-BE49-F238E27FC236}">
                <a16:creationId xmlns:a16="http://schemas.microsoft.com/office/drawing/2014/main" id="{A5486269-E1B4-00C3-8AA4-8369CDCDDCDB}"/>
              </a:ext>
            </a:extLst>
          </p:cNvPr>
          <p:cNvCxnSpPr>
            <a:cxnSpLocks/>
          </p:cNvCxnSpPr>
          <p:nvPr/>
        </p:nvCxnSpPr>
        <p:spPr>
          <a:xfrm flipH="1" flipV="1">
            <a:off x="6377160" y="589715"/>
            <a:ext cx="28774" cy="1772622"/>
          </a:xfrm>
          <a:prstGeom prst="line">
            <a:avLst/>
          </a:prstGeom>
          <a:ln w="317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2" name="Straight Connector 6">
            <a:extLst>
              <a:ext uri="{FF2B5EF4-FFF2-40B4-BE49-F238E27FC236}">
                <a16:creationId xmlns:a16="http://schemas.microsoft.com/office/drawing/2014/main" id="{3BA14082-A97C-0E5D-9D90-B4382625ADAC}"/>
              </a:ext>
            </a:extLst>
          </p:cNvPr>
          <p:cNvCxnSpPr>
            <a:cxnSpLocks/>
          </p:cNvCxnSpPr>
          <p:nvPr/>
        </p:nvCxnSpPr>
        <p:spPr>
          <a:xfrm>
            <a:off x="6614934" y="2477014"/>
            <a:ext cx="0" cy="217029"/>
          </a:xfrm>
          <a:prstGeom prst="line">
            <a:avLst/>
          </a:prstGeom>
          <a:ln w="31750" cap="rnd">
            <a:solidFill>
              <a:srgbClr val="A91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4" name="TextBox 23">
            <a:extLst>
              <a:ext uri="{FF2B5EF4-FFF2-40B4-BE49-F238E27FC236}">
                <a16:creationId xmlns:a16="http://schemas.microsoft.com/office/drawing/2014/main" id="{B32B2BBF-1B67-4CA6-3780-BF2CBC91CF8F}"/>
              </a:ext>
            </a:extLst>
          </p:cNvPr>
          <p:cNvSpPr txBox="1"/>
          <p:nvPr/>
        </p:nvSpPr>
        <p:spPr>
          <a:xfrm>
            <a:off x="6235588" y="80836"/>
            <a:ext cx="9339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Generate </a:t>
            </a:r>
            <a:r>
              <a:rPr lang="de-DE" sz="11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Actionable</a:t>
            </a:r>
            <a:r>
              <a: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de-DE" sz="11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Insights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126" name="TextBox 23">
            <a:extLst>
              <a:ext uri="{FF2B5EF4-FFF2-40B4-BE49-F238E27FC236}">
                <a16:creationId xmlns:a16="http://schemas.microsoft.com/office/drawing/2014/main" id="{3EC9E24E-67D6-CD7F-47FE-EFE5BAE03D3C}"/>
              </a:ext>
            </a:extLst>
          </p:cNvPr>
          <p:cNvSpPr txBox="1"/>
          <p:nvPr/>
        </p:nvSpPr>
        <p:spPr>
          <a:xfrm>
            <a:off x="6816045" y="1790507"/>
            <a:ext cx="933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Dissertation </a:t>
            </a:r>
            <a:r>
              <a:rPr lang="de-DE" sz="11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Refinement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132" name="Seta para a Direita 3131">
            <a:extLst>
              <a:ext uri="{FF2B5EF4-FFF2-40B4-BE49-F238E27FC236}">
                <a16:creationId xmlns:a16="http://schemas.microsoft.com/office/drawing/2014/main" id="{6CA6A546-E959-D9BB-6544-825E52287970}"/>
              </a:ext>
            </a:extLst>
          </p:cNvPr>
          <p:cNvSpPr/>
          <p:nvPr/>
        </p:nvSpPr>
        <p:spPr>
          <a:xfrm>
            <a:off x="8599041" y="2405845"/>
            <a:ext cx="544959" cy="3287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34" name="Conexão Reta Unidirecional 3133">
            <a:extLst>
              <a:ext uri="{FF2B5EF4-FFF2-40B4-BE49-F238E27FC236}">
                <a16:creationId xmlns:a16="http://schemas.microsoft.com/office/drawing/2014/main" id="{8EAE927E-8A5D-EF3B-6560-AA94089DDBB8}"/>
              </a:ext>
            </a:extLst>
          </p:cNvPr>
          <p:cNvCxnSpPr/>
          <p:nvPr/>
        </p:nvCxnSpPr>
        <p:spPr>
          <a:xfrm>
            <a:off x="990545" y="2631512"/>
            <a:ext cx="0" cy="9591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35" name="TextBox 15">
            <a:extLst>
              <a:ext uri="{FF2B5EF4-FFF2-40B4-BE49-F238E27FC236}">
                <a16:creationId xmlns:a16="http://schemas.microsoft.com/office/drawing/2014/main" id="{009A9A64-BFEF-D0C9-2EDC-E4FB76C7E5D0}"/>
              </a:ext>
            </a:extLst>
          </p:cNvPr>
          <p:cNvSpPr txBox="1"/>
          <p:nvPr/>
        </p:nvSpPr>
        <p:spPr>
          <a:xfrm>
            <a:off x="255485" y="3571472"/>
            <a:ext cx="189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Tech Stack Definition &amp;</a:t>
            </a:r>
          </a:p>
          <a:p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Tech Study 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deep</a:t>
            </a:r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dive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7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7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7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7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7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7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2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2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28" grpId="0"/>
      <p:bldP spid="3" grpId="0"/>
      <p:bldP spid="27914" grpId="0"/>
      <p:bldP spid="27936" grpId="0" animBg="1"/>
      <p:bldP spid="27958" grpId="0"/>
      <p:bldP spid="27965" grpId="0"/>
      <p:bldP spid="3091" grpId="0"/>
      <p:bldP spid="3093" grpId="0"/>
      <p:bldP spid="3095" grpId="0"/>
      <p:bldP spid="3107" grpId="0"/>
      <p:bldP spid="3119" grpId="0"/>
      <p:bldP spid="3124" grpId="0"/>
      <p:bldP spid="3126" grpId="0"/>
      <p:bldP spid="3132" grpId="0" animBg="1"/>
      <p:bldP spid="3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B47F9-2D33-C2D5-F12D-108E47E4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</a:t>
            </a:r>
            <a:r>
              <a:rPr lang="pt-PT" dirty="0"/>
              <a:t> Live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3B4919C-6F60-6429-1432-2ECACB8546B6}"/>
              </a:ext>
            </a:extLst>
          </p:cNvPr>
          <p:cNvSpPr txBox="1">
            <a:spLocks/>
          </p:cNvSpPr>
          <p:nvPr/>
        </p:nvSpPr>
        <p:spPr>
          <a:xfrm>
            <a:off x="720100" y="2860287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dirty="0"/>
              <a:t>Open 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23078EE-48F2-A949-F87F-0143503B588F}"/>
              </a:ext>
            </a:extLst>
          </p:cNvPr>
          <p:cNvSpPr txBox="1">
            <a:spLocks/>
          </p:cNvSpPr>
          <p:nvPr/>
        </p:nvSpPr>
        <p:spPr>
          <a:xfrm>
            <a:off x="313650" y="1614506"/>
            <a:ext cx="8516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dirty="0">
                <a:solidFill>
                  <a:schemeClr val="bg2"/>
                </a:solidFill>
              </a:rPr>
              <a:t>APPJET</a:t>
            </a:r>
          </a:p>
        </p:txBody>
      </p:sp>
    </p:spTree>
    <p:extLst>
      <p:ext uri="{BB962C8B-B14F-4D97-AF65-F5344CB8AC3E}">
        <p14:creationId xmlns:p14="http://schemas.microsoft.com/office/powerpoint/2010/main" val="587818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8" name="Google Shape;28608;p1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8609" name="Google Shape;28609;p11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2"/>
                </a:solidFill>
              </a:rPr>
              <a:t>Do you have any questions?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PT" dirty="0"/>
              <a:t>202201171@estudantes.ips.pt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610" name="Google Shape;28610;p111"/>
          <p:cNvGrpSpPr/>
          <p:nvPr/>
        </p:nvGrpSpPr>
        <p:grpSpPr>
          <a:xfrm>
            <a:off x="3582761" y="3162124"/>
            <a:ext cx="359879" cy="361073"/>
            <a:chOff x="2773638" y="3162124"/>
            <a:chExt cx="359879" cy="361073"/>
          </a:xfrm>
        </p:grpSpPr>
        <p:sp>
          <p:nvSpPr>
            <p:cNvPr id="28611" name="Google Shape;28611;p111"/>
            <p:cNvSpPr/>
            <p:nvPr/>
          </p:nvSpPr>
          <p:spPr>
            <a:xfrm>
              <a:off x="2773638" y="3162124"/>
              <a:ext cx="359879" cy="361073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4" y="0"/>
                    <a:pt x="1" y="5204"/>
                    <a:pt x="1" y="11642"/>
                  </a:cubicBezTo>
                  <a:cubicBezTo>
                    <a:pt x="1" y="18046"/>
                    <a:pt x="5204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2" name="Google Shape;28612;p111"/>
            <p:cNvSpPr/>
            <p:nvPr/>
          </p:nvSpPr>
          <p:spPr>
            <a:xfrm>
              <a:off x="2888964" y="3239834"/>
              <a:ext cx="110143" cy="211891"/>
            </a:xfrm>
            <a:custGeom>
              <a:avLst/>
              <a:gdLst/>
              <a:ahLst/>
              <a:cxnLst/>
              <a:rect l="l" t="t" r="r" b="b"/>
              <a:pathLst>
                <a:path w="7106" h="13644" extrusionOk="0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3" name="Google Shape;28613;p111"/>
          <p:cNvGrpSpPr/>
          <p:nvPr/>
        </p:nvGrpSpPr>
        <p:grpSpPr>
          <a:xfrm>
            <a:off x="4122299" y="3162124"/>
            <a:ext cx="359879" cy="361073"/>
            <a:chOff x="3178033" y="3162124"/>
            <a:chExt cx="359879" cy="361073"/>
          </a:xfrm>
        </p:grpSpPr>
        <p:sp>
          <p:nvSpPr>
            <p:cNvPr id="28614" name="Google Shape;28614;p111"/>
            <p:cNvSpPr/>
            <p:nvPr/>
          </p:nvSpPr>
          <p:spPr>
            <a:xfrm>
              <a:off x="3178033" y="3162124"/>
              <a:ext cx="359879" cy="361073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5" y="0"/>
                    <a:pt x="1" y="5204"/>
                    <a:pt x="1" y="11642"/>
                  </a:cubicBezTo>
                  <a:cubicBezTo>
                    <a:pt x="1" y="18046"/>
                    <a:pt x="5205" y="23250"/>
                    <a:pt x="11609" y="23250"/>
                  </a:cubicBezTo>
                  <a:cubicBezTo>
                    <a:pt x="18014" y="23250"/>
                    <a:pt x="23217" y="18046"/>
                    <a:pt x="23217" y="11642"/>
                  </a:cubicBezTo>
                  <a:cubicBezTo>
                    <a:pt x="23217" y="5204"/>
                    <a:pt x="18014" y="0"/>
                    <a:pt x="11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5" name="Google Shape;28615;p111"/>
            <p:cNvSpPr/>
            <p:nvPr/>
          </p:nvSpPr>
          <p:spPr>
            <a:xfrm>
              <a:off x="3262850" y="3263149"/>
              <a:ext cx="205794" cy="169929"/>
            </a:xfrm>
            <a:custGeom>
              <a:avLst/>
              <a:gdLst/>
              <a:ahLst/>
              <a:cxnLst/>
              <a:rect l="l" t="t" r="r" b="b"/>
              <a:pathLst>
                <a:path w="13277" h="10942" extrusionOk="0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6" name="Google Shape;28616;p111"/>
          <p:cNvGrpSpPr/>
          <p:nvPr/>
        </p:nvGrpSpPr>
        <p:grpSpPr>
          <a:xfrm>
            <a:off x="4661837" y="3162124"/>
            <a:ext cx="359879" cy="361073"/>
            <a:chOff x="3582956" y="3162124"/>
            <a:chExt cx="359879" cy="361073"/>
          </a:xfrm>
        </p:grpSpPr>
        <p:sp>
          <p:nvSpPr>
            <p:cNvPr id="28617" name="Google Shape;28617;p111"/>
            <p:cNvSpPr/>
            <p:nvPr/>
          </p:nvSpPr>
          <p:spPr>
            <a:xfrm>
              <a:off x="3582956" y="3162124"/>
              <a:ext cx="359879" cy="361073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171" y="0"/>
                    <a:pt x="1" y="5204"/>
                    <a:pt x="1" y="11642"/>
                  </a:cubicBezTo>
                  <a:cubicBezTo>
                    <a:pt x="1" y="18046"/>
                    <a:pt x="5171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8" name="Google Shape;28618;p111"/>
            <p:cNvSpPr/>
            <p:nvPr/>
          </p:nvSpPr>
          <p:spPr>
            <a:xfrm>
              <a:off x="3667773" y="3247616"/>
              <a:ext cx="193905" cy="190646"/>
            </a:xfrm>
            <a:custGeom>
              <a:avLst/>
              <a:gdLst/>
              <a:ahLst/>
              <a:cxn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9" name="Google Shape;28619;p111"/>
          <p:cNvGrpSpPr/>
          <p:nvPr/>
        </p:nvGrpSpPr>
        <p:grpSpPr>
          <a:xfrm>
            <a:off x="5201375" y="3167296"/>
            <a:ext cx="359864" cy="360576"/>
            <a:chOff x="6010401" y="3167296"/>
            <a:chExt cx="359864" cy="360576"/>
          </a:xfrm>
        </p:grpSpPr>
        <p:sp>
          <p:nvSpPr>
            <p:cNvPr id="28620" name="Google Shape;28620;p111"/>
            <p:cNvSpPr/>
            <p:nvPr/>
          </p:nvSpPr>
          <p:spPr>
            <a:xfrm>
              <a:off x="6010401" y="3167296"/>
              <a:ext cx="359864" cy="360576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11608" y="1"/>
                  </a:moveTo>
                  <a:cubicBezTo>
                    <a:pt x="5204" y="1"/>
                    <a:pt x="0" y="5204"/>
                    <a:pt x="0" y="11609"/>
                  </a:cubicBezTo>
                  <a:cubicBezTo>
                    <a:pt x="0" y="18014"/>
                    <a:pt x="5204" y="23217"/>
                    <a:pt x="11608" y="23217"/>
                  </a:cubicBezTo>
                  <a:cubicBezTo>
                    <a:pt x="18013" y="23217"/>
                    <a:pt x="23217" y="18014"/>
                    <a:pt x="23217" y="11609"/>
                  </a:cubicBezTo>
                  <a:cubicBezTo>
                    <a:pt x="23217" y="5204"/>
                    <a:pt x="18013" y="1"/>
                    <a:pt x="11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1" name="Google Shape;28621;p111"/>
            <p:cNvSpPr/>
            <p:nvPr/>
          </p:nvSpPr>
          <p:spPr>
            <a:xfrm>
              <a:off x="6094164" y="3255895"/>
              <a:ext cx="192355" cy="183409"/>
            </a:xfrm>
            <a:custGeom>
              <a:avLst/>
              <a:gdLst/>
              <a:ahLst/>
              <a:cxnLst/>
              <a:rect l="l" t="t" r="r" b="b"/>
              <a:pathLst>
                <a:path w="12410" h="11810" extrusionOk="0">
                  <a:moveTo>
                    <a:pt x="6139" y="1"/>
                  </a:moveTo>
                  <a:cubicBezTo>
                    <a:pt x="4404" y="1"/>
                    <a:pt x="3003" y="1402"/>
                    <a:pt x="3003" y="3136"/>
                  </a:cubicBezTo>
                  <a:lnTo>
                    <a:pt x="3003" y="5004"/>
                  </a:lnTo>
                  <a:cubicBezTo>
                    <a:pt x="2948" y="5023"/>
                    <a:pt x="2834" y="5051"/>
                    <a:pt x="2697" y="5051"/>
                  </a:cubicBezTo>
                  <a:cubicBezTo>
                    <a:pt x="2585" y="5051"/>
                    <a:pt x="2457" y="5032"/>
                    <a:pt x="2336" y="4971"/>
                  </a:cubicBezTo>
                  <a:cubicBezTo>
                    <a:pt x="2163" y="4884"/>
                    <a:pt x="2008" y="4825"/>
                    <a:pt x="1861" y="4825"/>
                  </a:cubicBezTo>
                  <a:cubicBezTo>
                    <a:pt x="1725" y="4825"/>
                    <a:pt x="1597" y="4876"/>
                    <a:pt x="1469" y="5004"/>
                  </a:cubicBezTo>
                  <a:cubicBezTo>
                    <a:pt x="1202" y="5271"/>
                    <a:pt x="1502" y="5505"/>
                    <a:pt x="1936" y="5672"/>
                  </a:cubicBezTo>
                  <a:cubicBezTo>
                    <a:pt x="2336" y="5838"/>
                    <a:pt x="2936" y="6005"/>
                    <a:pt x="2936" y="6505"/>
                  </a:cubicBezTo>
                  <a:cubicBezTo>
                    <a:pt x="2803" y="7139"/>
                    <a:pt x="2369" y="7806"/>
                    <a:pt x="1602" y="8407"/>
                  </a:cubicBezTo>
                  <a:cubicBezTo>
                    <a:pt x="953" y="8904"/>
                    <a:pt x="528" y="8953"/>
                    <a:pt x="301" y="8953"/>
                  </a:cubicBezTo>
                  <a:cubicBezTo>
                    <a:pt x="246" y="8953"/>
                    <a:pt x="202" y="8950"/>
                    <a:pt x="170" y="8950"/>
                  </a:cubicBezTo>
                  <a:cubicBezTo>
                    <a:pt x="130" y="8950"/>
                    <a:pt x="107" y="8955"/>
                    <a:pt x="101" y="8974"/>
                  </a:cubicBezTo>
                  <a:cubicBezTo>
                    <a:pt x="101" y="9074"/>
                    <a:pt x="1" y="9474"/>
                    <a:pt x="768" y="9674"/>
                  </a:cubicBezTo>
                  <a:cubicBezTo>
                    <a:pt x="1535" y="9875"/>
                    <a:pt x="1669" y="9741"/>
                    <a:pt x="1836" y="10141"/>
                  </a:cubicBezTo>
                  <a:cubicBezTo>
                    <a:pt x="1969" y="10542"/>
                    <a:pt x="1936" y="10708"/>
                    <a:pt x="2102" y="10708"/>
                  </a:cubicBezTo>
                  <a:cubicBezTo>
                    <a:pt x="2242" y="10708"/>
                    <a:pt x="2840" y="10594"/>
                    <a:pt x="3346" y="10594"/>
                  </a:cubicBezTo>
                  <a:cubicBezTo>
                    <a:pt x="3563" y="10594"/>
                    <a:pt x="3764" y="10615"/>
                    <a:pt x="3904" y="10675"/>
                  </a:cubicBezTo>
                  <a:cubicBezTo>
                    <a:pt x="4371" y="10875"/>
                    <a:pt x="5105" y="11776"/>
                    <a:pt x="6205" y="11809"/>
                  </a:cubicBezTo>
                  <a:cubicBezTo>
                    <a:pt x="7306" y="11776"/>
                    <a:pt x="8040" y="10875"/>
                    <a:pt x="8507" y="10675"/>
                  </a:cubicBezTo>
                  <a:cubicBezTo>
                    <a:pt x="8647" y="10615"/>
                    <a:pt x="8847" y="10594"/>
                    <a:pt x="9063" y="10594"/>
                  </a:cubicBezTo>
                  <a:cubicBezTo>
                    <a:pt x="9567" y="10594"/>
                    <a:pt x="10158" y="10708"/>
                    <a:pt x="10275" y="10708"/>
                  </a:cubicBezTo>
                  <a:cubicBezTo>
                    <a:pt x="10475" y="10708"/>
                    <a:pt x="10408" y="10542"/>
                    <a:pt x="10575" y="10141"/>
                  </a:cubicBezTo>
                  <a:cubicBezTo>
                    <a:pt x="10709" y="9741"/>
                    <a:pt x="10875" y="9875"/>
                    <a:pt x="11643" y="9674"/>
                  </a:cubicBezTo>
                  <a:cubicBezTo>
                    <a:pt x="12410" y="9474"/>
                    <a:pt x="12310" y="9074"/>
                    <a:pt x="12276" y="8974"/>
                  </a:cubicBezTo>
                  <a:cubicBezTo>
                    <a:pt x="12276" y="8955"/>
                    <a:pt x="12259" y="8950"/>
                    <a:pt x="12223" y="8950"/>
                  </a:cubicBezTo>
                  <a:cubicBezTo>
                    <a:pt x="12194" y="8950"/>
                    <a:pt x="12153" y="8953"/>
                    <a:pt x="12100" y="8953"/>
                  </a:cubicBezTo>
                  <a:cubicBezTo>
                    <a:pt x="11882" y="8953"/>
                    <a:pt x="11458" y="8904"/>
                    <a:pt x="10809" y="8407"/>
                  </a:cubicBezTo>
                  <a:cubicBezTo>
                    <a:pt x="10008" y="7806"/>
                    <a:pt x="9608" y="7139"/>
                    <a:pt x="9441" y="6505"/>
                  </a:cubicBezTo>
                  <a:cubicBezTo>
                    <a:pt x="9474" y="6005"/>
                    <a:pt x="10075" y="5838"/>
                    <a:pt x="10475" y="5672"/>
                  </a:cubicBezTo>
                  <a:cubicBezTo>
                    <a:pt x="10909" y="5505"/>
                    <a:pt x="11176" y="5271"/>
                    <a:pt x="10909" y="5004"/>
                  </a:cubicBezTo>
                  <a:cubicBezTo>
                    <a:pt x="10785" y="4865"/>
                    <a:pt x="10660" y="4812"/>
                    <a:pt x="10533" y="4812"/>
                  </a:cubicBezTo>
                  <a:cubicBezTo>
                    <a:pt x="10386" y="4812"/>
                    <a:pt x="10235" y="4882"/>
                    <a:pt x="10075" y="4971"/>
                  </a:cubicBezTo>
                  <a:cubicBezTo>
                    <a:pt x="9954" y="5032"/>
                    <a:pt x="9819" y="5051"/>
                    <a:pt x="9702" y="5051"/>
                  </a:cubicBezTo>
                  <a:cubicBezTo>
                    <a:pt x="9560" y="5051"/>
                    <a:pt x="9444" y="5023"/>
                    <a:pt x="9408" y="5004"/>
                  </a:cubicBezTo>
                  <a:lnTo>
                    <a:pt x="9408" y="3136"/>
                  </a:lnTo>
                  <a:cubicBezTo>
                    <a:pt x="9408" y="1402"/>
                    <a:pt x="8007" y="1"/>
                    <a:pt x="627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24" name="Google Shape;28624;p111"/>
          <p:cNvCxnSpPr>
            <a:cxnSpLocks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961;p52">
            <a:extLst>
              <a:ext uri="{FF2B5EF4-FFF2-40B4-BE49-F238E27FC236}">
                <a16:creationId xmlns:a16="http://schemas.microsoft.com/office/drawing/2014/main" id="{ADB78A02-D0AE-B8D1-630A-E78DAC8C0FD2}"/>
              </a:ext>
            </a:extLst>
          </p:cNvPr>
          <p:cNvSpPr txBox="1">
            <a:spLocks/>
          </p:cNvSpPr>
          <p:nvPr/>
        </p:nvSpPr>
        <p:spPr>
          <a:xfrm>
            <a:off x="1408989" y="1871275"/>
            <a:ext cx="6325921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8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PT" sz="2800" dirty="0">
                <a:solidFill>
                  <a:schemeClr val="bg1">
                    <a:lumMod val="50000"/>
                  </a:schemeClr>
                </a:solidFill>
              </a:rPr>
              <a:t>DEPLOY</a:t>
            </a:r>
            <a:r>
              <a:rPr lang="pt-PT" sz="2800" dirty="0">
                <a:solidFill>
                  <a:schemeClr val="tx1"/>
                </a:solidFill>
              </a:rPr>
              <a:t>FASTER,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</a:rPr>
              <a:t>DEPLOY</a:t>
            </a:r>
            <a:r>
              <a:rPr lang="pt-PT" sz="2800" dirty="0">
                <a:solidFill>
                  <a:schemeClr val="tx1"/>
                </a:solidFill>
              </a:rPr>
              <a:t>WITH</a:t>
            </a:r>
            <a:r>
              <a:rPr lang="pt-PT" sz="2800" dirty="0">
                <a:solidFill>
                  <a:schemeClr val="dk2"/>
                </a:solidFill>
              </a:rPr>
              <a:t>APPJET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5E43A8-67AB-DC14-3DDB-74A82795F44E}"/>
              </a:ext>
            </a:extLst>
          </p:cNvPr>
          <p:cNvSpPr txBox="1"/>
          <p:nvPr/>
        </p:nvSpPr>
        <p:spPr>
          <a:xfrm>
            <a:off x="3140983" y="4712613"/>
            <a:ext cx="3041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 dirty="0"/>
              <a:t>Aluno:         Guilherme Malhado 202201171</a:t>
            </a:r>
          </a:p>
          <a:p>
            <a:pPr algn="just"/>
            <a:r>
              <a:rPr lang="pt-PT" sz="1100" dirty="0"/>
              <a:t>Orientador: Professor Doutor João Ventura</a:t>
            </a:r>
          </a:p>
        </p:txBody>
      </p:sp>
    </p:spTree>
    <p:extLst>
      <p:ext uri="{BB962C8B-B14F-4D97-AF65-F5344CB8AC3E}">
        <p14:creationId xmlns:p14="http://schemas.microsoft.com/office/powerpoint/2010/main" val="420857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08" grpId="0"/>
      <p:bldP spid="28609" grpId="0" build="p"/>
      <p:bldP spid="2" grpId="0"/>
      <p:bldP spid="7" grpId="0"/>
    </p:bldLst>
  </p:timing>
</p:sld>
</file>

<file path=ppt/theme/theme1.xml><?xml version="1.0" encoding="utf-8"?>
<a:theme xmlns:a="http://schemas.openxmlformats.org/drawingml/2006/main" name="Basic Customizable PhD Dissertation XL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532</Words>
  <Application>Microsoft Macintosh PowerPoint</Application>
  <PresentationFormat>Apresentação no Ecrã (16:9)</PresentationFormat>
  <Paragraphs>116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Archivo Black</vt:lpstr>
      <vt:lpstr>Anaheim</vt:lpstr>
      <vt:lpstr>Lato</vt:lpstr>
      <vt:lpstr>Arial</vt:lpstr>
      <vt:lpstr>Barlow</vt:lpstr>
      <vt:lpstr>Söhne</vt:lpstr>
      <vt:lpstr>Basic Customizable PhD Dissertation XL by Slidesgo</vt:lpstr>
      <vt:lpstr>DEPLOY</vt:lpstr>
      <vt:lpstr>APPJETsolutioning</vt:lpstr>
      <vt:lpstr>APPJET Center</vt:lpstr>
      <vt:lpstr>APPJET</vt:lpstr>
      <vt:lpstr>APPJET pros &amp; cons</vt:lpstr>
      <vt:lpstr>Schedule</vt:lpstr>
      <vt:lpstr>Go Live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APPJET</dc:title>
  <cp:lastModifiedBy>Guilherme Malhado</cp:lastModifiedBy>
  <cp:revision>7</cp:revision>
  <dcterms:modified xsi:type="dcterms:W3CDTF">2024-02-06T12:20:35Z</dcterms:modified>
</cp:coreProperties>
</file>