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9"/>
  </p:notesMasterIdLst>
  <p:handoutMasterIdLst>
    <p:handoutMasterId r:id="rId30"/>
  </p:handoutMasterIdLst>
  <p:sldIdLst>
    <p:sldId id="3825" r:id="rId5"/>
    <p:sldId id="3826" r:id="rId6"/>
    <p:sldId id="3827" r:id="rId7"/>
    <p:sldId id="3828" r:id="rId8"/>
    <p:sldId id="3791" r:id="rId9"/>
    <p:sldId id="3836" r:id="rId10"/>
    <p:sldId id="3838" r:id="rId11"/>
    <p:sldId id="3835" r:id="rId12"/>
    <p:sldId id="3840" r:id="rId13"/>
    <p:sldId id="3841" r:id="rId14"/>
    <p:sldId id="3842" r:id="rId15"/>
    <p:sldId id="3843" r:id="rId16"/>
    <p:sldId id="3844" r:id="rId17"/>
    <p:sldId id="3837" r:id="rId18"/>
    <p:sldId id="3845" r:id="rId19"/>
    <p:sldId id="3856" r:id="rId20"/>
    <p:sldId id="3847" r:id="rId21"/>
    <p:sldId id="3855" r:id="rId22"/>
    <p:sldId id="3851" r:id="rId23"/>
    <p:sldId id="3852" r:id="rId24"/>
    <p:sldId id="3792" r:id="rId25"/>
    <p:sldId id="3849" r:id="rId26"/>
    <p:sldId id="3848" r:id="rId27"/>
    <p:sldId id="3854" r:id="rId28"/>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686" y="77"/>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6848C08B-765B-4224-8C32-A4E07BC9D3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6E34716B-CCDA-4ED5-A949-DC543D42F7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DD010-D68C-408C-9365-39038904727A}" type="datetime1">
              <a:rPr lang="pt-BR" smtClean="0"/>
              <a:t>12/05/2022</a:t>
            </a:fld>
            <a:endParaRPr lang="pt-BR" dirty="0"/>
          </a:p>
        </p:txBody>
      </p:sp>
      <p:sp>
        <p:nvSpPr>
          <p:cNvPr id="4" name="Espaço Reservado para Rodapé 3">
            <a:extLst>
              <a:ext uri="{FF2B5EF4-FFF2-40B4-BE49-F238E27FC236}">
                <a16:creationId xmlns:a16="http://schemas.microsoft.com/office/drawing/2014/main" id="{AC4068E3-6EF8-47AF-A60A-1787225BC0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E6884FE5-BDD7-4AB0-95C7-C893FB266A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F3667-10FE-4B51-8892-0C377AD74092}" type="slidenum">
              <a:rPr lang="pt-BR" smtClean="0"/>
              <a:t>‹nº›</a:t>
            </a:fld>
            <a:endParaRPr lang="pt-BR"/>
          </a:p>
        </p:txBody>
      </p:sp>
    </p:spTree>
    <p:extLst>
      <p:ext uri="{BB962C8B-B14F-4D97-AF65-F5344CB8AC3E}">
        <p14:creationId xmlns:p14="http://schemas.microsoft.com/office/powerpoint/2010/main" val="29369995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C62D1-5748-4D13-8049-111CA6CA9B38}" type="datetime1">
              <a:rPr lang="pt-BR" smtClean="0"/>
              <a:pPr/>
              <a:t>12/05/2022</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pt-BR" noProof="0" smtClean="0"/>
              <a:t>‹nº›</a:t>
            </a:fld>
            <a:endParaRPr lang="pt-BR"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a:t>
            </a:fld>
            <a:endParaRPr lang="pt-BR"/>
          </a:p>
        </p:txBody>
      </p:sp>
    </p:spTree>
    <p:extLst>
      <p:ext uri="{BB962C8B-B14F-4D97-AF65-F5344CB8AC3E}">
        <p14:creationId xmlns:p14="http://schemas.microsoft.com/office/powerpoint/2010/main" val="166820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10</a:t>
            </a:fld>
            <a:endParaRPr lang="pt-BR"/>
          </a:p>
        </p:txBody>
      </p:sp>
    </p:spTree>
    <p:extLst>
      <p:ext uri="{BB962C8B-B14F-4D97-AF65-F5344CB8AC3E}">
        <p14:creationId xmlns:p14="http://schemas.microsoft.com/office/powerpoint/2010/main" val="387244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11</a:t>
            </a:fld>
            <a:endParaRPr lang="pt-BR"/>
          </a:p>
        </p:txBody>
      </p:sp>
    </p:spTree>
    <p:extLst>
      <p:ext uri="{BB962C8B-B14F-4D97-AF65-F5344CB8AC3E}">
        <p14:creationId xmlns:p14="http://schemas.microsoft.com/office/powerpoint/2010/main" val="190795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12</a:t>
            </a:fld>
            <a:endParaRPr lang="pt-BR"/>
          </a:p>
        </p:txBody>
      </p:sp>
    </p:spTree>
    <p:extLst>
      <p:ext uri="{BB962C8B-B14F-4D97-AF65-F5344CB8AC3E}">
        <p14:creationId xmlns:p14="http://schemas.microsoft.com/office/powerpoint/2010/main" val="3861063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13</a:t>
            </a:fld>
            <a:endParaRPr lang="pt-BR"/>
          </a:p>
        </p:txBody>
      </p:sp>
    </p:spTree>
    <p:extLst>
      <p:ext uri="{BB962C8B-B14F-4D97-AF65-F5344CB8AC3E}">
        <p14:creationId xmlns:p14="http://schemas.microsoft.com/office/powerpoint/2010/main" val="1014935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14</a:t>
            </a:fld>
            <a:endParaRPr lang="pt-BR"/>
          </a:p>
        </p:txBody>
      </p:sp>
    </p:spTree>
    <p:extLst>
      <p:ext uri="{BB962C8B-B14F-4D97-AF65-F5344CB8AC3E}">
        <p14:creationId xmlns:p14="http://schemas.microsoft.com/office/powerpoint/2010/main" val="2146856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21</a:t>
            </a:fld>
            <a:endParaRPr lang="pt-BR"/>
          </a:p>
        </p:txBody>
      </p:sp>
    </p:spTree>
    <p:extLst>
      <p:ext uri="{BB962C8B-B14F-4D97-AF65-F5344CB8AC3E}">
        <p14:creationId xmlns:p14="http://schemas.microsoft.com/office/powerpoint/2010/main" val="1476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22</a:t>
            </a:fld>
            <a:endParaRPr lang="pt-BR"/>
          </a:p>
        </p:txBody>
      </p:sp>
    </p:spTree>
    <p:extLst>
      <p:ext uri="{BB962C8B-B14F-4D97-AF65-F5344CB8AC3E}">
        <p14:creationId xmlns:p14="http://schemas.microsoft.com/office/powerpoint/2010/main" val="3035267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23</a:t>
            </a:fld>
            <a:endParaRPr lang="pt-BR"/>
          </a:p>
        </p:txBody>
      </p:sp>
    </p:spTree>
    <p:extLst>
      <p:ext uri="{BB962C8B-B14F-4D97-AF65-F5344CB8AC3E}">
        <p14:creationId xmlns:p14="http://schemas.microsoft.com/office/powerpoint/2010/main" val="336255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2</a:t>
            </a:fld>
            <a:endParaRPr lang="pt-BR"/>
          </a:p>
        </p:txBody>
      </p:sp>
    </p:spTree>
    <p:extLst>
      <p:ext uri="{BB962C8B-B14F-4D97-AF65-F5344CB8AC3E}">
        <p14:creationId xmlns:p14="http://schemas.microsoft.com/office/powerpoint/2010/main" val="125000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3</a:t>
            </a:fld>
            <a:endParaRPr lang="pt-BR"/>
          </a:p>
        </p:txBody>
      </p:sp>
    </p:spTree>
    <p:extLst>
      <p:ext uri="{BB962C8B-B14F-4D97-AF65-F5344CB8AC3E}">
        <p14:creationId xmlns:p14="http://schemas.microsoft.com/office/powerpoint/2010/main" val="127054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4</a:t>
            </a:fld>
            <a:endParaRPr lang="pt-BR"/>
          </a:p>
        </p:txBody>
      </p:sp>
    </p:spTree>
    <p:extLst>
      <p:ext uri="{BB962C8B-B14F-4D97-AF65-F5344CB8AC3E}">
        <p14:creationId xmlns:p14="http://schemas.microsoft.com/office/powerpoint/2010/main" val="256398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5</a:t>
            </a:fld>
            <a:endParaRPr lang="pt-BR"/>
          </a:p>
        </p:txBody>
      </p:sp>
    </p:spTree>
    <p:extLst>
      <p:ext uri="{BB962C8B-B14F-4D97-AF65-F5344CB8AC3E}">
        <p14:creationId xmlns:p14="http://schemas.microsoft.com/office/powerpoint/2010/main" val="61248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6</a:t>
            </a:fld>
            <a:endParaRPr lang="pt-BR"/>
          </a:p>
        </p:txBody>
      </p:sp>
    </p:spTree>
    <p:extLst>
      <p:ext uri="{BB962C8B-B14F-4D97-AF65-F5344CB8AC3E}">
        <p14:creationId xmlns:p14="http://schemas.microsoft.com/office/powerpoint/2010/main" val="916721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7</a:t>
            </a:fld>
            <a:endParaRPr lang="pt-BR"/>
          </a:p>
        </p:txBody>
      </p:sp>
    </p:spTree>
    <p:extLst>
      <p:ext uri="{BB962C8B-B14F-4D97-AF65-F5344CB8AC3E}">
        <p14:creationId xmlns:p14="http://schemas.microsoft.com/office/powerpoint/2010/main" val="36004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8</a:t>
            </a:fld>
            <a:endParaRPr lang="pt-BR"/>
          </a:p>
        </p:txBody>
      </p:sp>
    </p:spTree>
    <p:extLst>
      <p:ext uri="{BB962C8B-B14F-4D97-AF65-F5344CB8AC3E}">
        <p14:creationId xmlns:p14="http://schemas.microsoft.com/office/powerpoint/2010/main" val="100002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40C6A29-4676-420C-BBE3-ACC2B80F64D4}" type="slidenum">
              <a:rPr lang="pt-BR" smtClean="0"/>
              <a:t>9</a:t>
            </a:fld>
            <a:endParaRPr lang="pt-BR"/>
          </a:p>
        </p:txBody>
      </p:sp>
    </p:spTree>
    <p:extLst>
      <p:ext uri="{BB962C8B-B14F-4D97-AF65-F5344CB8AC3E}">
        <p14:creationId xmlns:p14="http://schemas.microsoft.com/office/powerpoint/2010/main" val="320929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0" name="Forma Liv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v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v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v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pt-BR" noProof="0"/>
              <a:t>Clique para editar o estilo do título Mestre</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na de comparação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hasCustomPrompt="1"/>
          </p:nvPr>
        </p:nvSpPr>
        <p:spPr>
          <a:xfrm>
            <a:off x="839788" y="365125"/>
            <a:ext cx="10515600" cy="1325563"/>
          </a:xfrm>
        </p:spPr>
        <p:txBody>
          <a:bodyPr rtlCol="0"/>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B921E9B7-62BE-49BA-AC6B-55250D66277F}"/>
              </a:ext>
            </a:extLst>
          </p:cNvPr>
          <p:cNvSpPr>
            <a:spLocks noGrp="1"/>
          </p:cNvSpPr>
          <p:nvPr>
            <p:ph type="body" idx="1" hasCustomPrompt="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BC41A3FD-B90A-4C31-BD6B-581F9E2E0E5E}"/>
              </a:ext>
            </a:extLst>
          </p:cNvPr>
          <p:cNvSpPr>
            <a:spLocks noGrp="1"/>
          </p:cNvSpPr>
          <p:nvPr>
            <p:ph sz="half" idx="2" hasCustomPrompt="1"/>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060D1D55-B722-4968-B171-AF3B462DDAD8}"/>
              </a:ext>
            </a:extLst>
          </p:cNvPr>
          <p:cNvSpPr>
            <a:spLocks noGrp="1"/>
          </p:cNvSpPr>
          <p:nvPr>
            <p:ph type="body" sz="quarter" idx="3" hasCustomPrompt="1"/>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D71085A8-02C2-4E7F-935E-5AEECBAD19BE}"/>
              </a:ext>
            </a:extLst>
          </p:cNvPr>
          <p:cNvSpPr>
            <a:spLocks noGrp="1"/>
          </p:cNvSpPr>
          <p:nvPr>
            <p:ph sz="quarter" idx="4" hasCustomPrompt="1"/>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8" name="Espaço Reservado para Rodapé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9" name="Espaço Reservado para o Número do Slide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10" name="Forma liv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v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Espaço reservado para texto 4">
            <a:extLst>
              <a:ext uri="{FF2B5EF4-FFF2-40B4-BE49-F238E27FC236}">
                <a16:creationId xmlns:a16="http://schemas.microsoft.com/office/drawing/2014/main" id="{ACF5677B-E56F-4452-ADDC-DA0E20A955EC}"/>
              </a:ext>
            </a:extLst>
          </p:cNvPr>
          <p:cNvSpPr>
            <a:spLocks noGrp="1"/>
          </p:cNvSpPr>
          <p:nvPr>
            <p:ph type="body" sz="quarter" idx="13" hasCustomPrompt="1"/>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13" name="Espaço reservado para conteúdo 5">
            <a:extLst>
              <a:ext uri="{FF2B5EF4-FFF2-40B4-BE49-F238E27FC236}">
                <a16:creationId xmlns:a16="http://schemas.microsoft.com/office/drawing/2014/main" id="{865D9C09-AB3B-40EB-B1DA-9C6D72343451}"/>
              </a:ext>
            </a:extLst>
          </p:cNvPr>
          <p:cNvSpPr>
            <a:spLocks noGrp="1"/>
          </p:cNvSpPr>
          <p:nvPr>
            <p:ph sz="quarter" idx="14" hasCustomPrompt="1"/>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Conteúdo com 2 imagens médias">
    <p:spTree>
      <p:nvGrpSpPr>
        <p:cNvPr id="1" name=""/>
        <p:cNvGrpSpPr/>
        <p:nvPr/>
      </p:nvGrpSpPr>
      <p:grpSpPr>
        <a:xfrm>
          <a:off x="0" y="0"/>
          <a:ext cx="0" cy="0"/>
          <a:chOff x="0" y="0"/>
          <a:chExt cx="0" cy="0"/>
        </a:xfrm>
      </p:grpSpPr>
      <p:sp>
        <p:nvSpPr>
          <p:cNvPr id="20" name="Espaço Reservado para Imagem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pt-BR" noProof="0"/>
              <a:t>Clique no ícone para adicionar uma imagem</a:t>
            </a:r>
          </a:p>
        </p:txBody>
      </p:sp>
      <p:sp>
        <p:nvSpPr>
          <p:cNvPr id="21" name="Espaço Reservado para Imagem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pt-BR" noProof="0"/>
              <a:t>Clique no ícone para adicionar uma imagem</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hasCustomPrompt="1"/>
          </p:nvPr>
        </p:nvSpPr>
        <p:spPr>
          <a:xfrm>
            <a:off x="841248" y="365760"/>
            <a:ext cx="5120640" cy="1325880"/>
          </a:xfrm>
        </p:spPr>
        <p:txBody>
          <a:bodyPr rtlCol="0"/>
          <a:lstStyle/>
          <a:p>
            <a:pPr rtl="0"/>
            <a:r>
              <a:rPr lang="pt-BR" noProof="0"/>
              <a:t>Clique para editar o estilo de título Mestre</a:t>
            </a:r>
          </a:p>
        </p:txBody>
      </p:sp>
      <p:sp>
        <p:nvSpPr>
          <p:cNvPr id="3" name="Espaço Reservado para Dat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4" name="Espaço Reservado para Rodapé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5" name="Espaço Reservado para o Número do Slide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Espaço Reservado para Conteúdo 2">
            <a:extLst>
              <a:ext uri="{FF2B5EF4-FFF2-40B4-BE49-F238E27FC236}">
                <a16:creationId xmlns:a16="http://schemas.microsoft.com/office/drawing/2014/main" id="{4753B078-30BA-4AB9-A020-EE8D9404B69E}"/>
              </a:ext>
            </a:extLst>
          </p:cNvPr>
          <p:cNvSpPr>
            <a:spLocks noGrp="1"/>
          </p:cNvSpPr>
          <p:nvPr>
            <p:ph idx="1" hasCustomPrompt="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echamento">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v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v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v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v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v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v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hasCustomPrompt="1"/>
          </p:nvPr>
        </p:nvSpPr>
        <p:spPr>
          <a:xfrm>
            <a:off x="1389888" y="1234440"/>
            <a:ext cx="3236976" cy="4069080"/>
          </a:xfrm>
        </p:spPr>
        <p:txBody>
          <a:bodyPr rtlCol="0"/>
          <a:lstStyle>
            <a:lvl1pPr algn="ctr">
              <a:defRPr>
                <a:solidFill>
                  <a:schemeClr val="bg1"/>
                </a:solidFill>
              </a:defRPr>
            </a:lvl1pPr>
          </a:lstStyle>
          <a:p>
            <a:pPr rtl="0"/>
            <a:r>
              <a:rPr lang="pt-BR" noProof="0"/>
              <a:t>Clique para editar o estilo de título Mestre</a:t>
            </a:r>
          </a:p>
        </p:txBody>
      </p:sp>
      <p:sp>
        <p:nvSpPr>
          <p:cNvPr id="3" name="Espaço Reservado para Dat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pt-BR" noProof="0">
                <a:solidFill>
                  <a:prstClr val="black">
                    <a:tint val="75000"/>
                  </a:prstClr>
                </a:solidFill>
              </a:rPr>
              <a:t>3/9/20XX</a:t>
            </a:r>
          </a:p>
        </p:txBody>
      </p:sp>
      <p:sp>
        <p:nvSpPr>
          <p:cNvPr id="4" name="Espaço Reservado para Rodapé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pt-BR" noProof="0">
                <a:solidFill>
                  <a:prstClr val="black">
                    <a:tint val="75000"/>
                  </a:prstClr>
                </a:solidFill>
              </a:rPr>
              <a:t>Título da Apresentação</a:t>
            </a:r>
          </a:p>
        </p:txBody>
      </p:sp>
      <p:sp>
        <p:nvSpPr>
          <p:cNvPr id="5" name="Espaço Reservado para o Número do Slide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Espaço reservado para conteúdo 2">
            <a:extLst>
              <a:ext uri="{FF2B5EF4-FFF2-40B4-BE49-F238E27FC236}">
                <a16:creationId xmlns:a16="http://schemas.microsoft.com/office/drawing/2014/main" id="{4753B078-30BA-4AB9-A020-EE8D9404B69E}"/>
              </a:ext>
            </a:extLst>
          </p:cNvPr>
          <p:cNvSpPr>
            <a:spLocks noGrp="1"/>
          </p:cNvSpPr>
          <p:nvPr>
            <p:ph idx="1" hasCustomPrompt="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pt-BR" noProof="0"/>
              <a:t>Clique para editar o texto Mestre</a:t>
            </a:r>
          </a:p>
          <a:p>
            <a:pPr lvl="1" rtl="0"/>
            <a:r>
              <a:rPr lang="pt-BR" noProof="0"/>
              <a:t>Segundo nível</a:t>
            </a:r>
          </a:p>
          <a:p>
            <a:pPr lvl="2" rtl="0"/>
            <a:r>
              <a:rPr lang="pt-BR" noProof="0"/>
              <a:t>Terceiro nível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4" name="Espaço Reservado para o Número do Slide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5" name="Forma Liv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v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4" name="Espaço Reservado para o Número do Slide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5" name="Forma Liv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v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hasCustomPrompt="1"/>
          </p:nvPr>
        </p:nvSpPr>
        <p:spPr/>
        <p:txBody>
          <a:bodyPr rtlCol="0"/>
          <a:lstStyle/>
          <a:p>
            <a:pPr rtl="0"/>
            <a:r>
              <a:rPr lang="pt-BR" noProof="0"/>
              <a:t>Clique para editar o estilo de título Mestre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92F0855E-0CD6-47DD-B648-4C84C783D784}"/>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a:extLst>
              <a:ext uri="{FF2B5EF4-FFF2-40B4-BE49-F238E27FC236}">
                <a16:creationId xmlns:a16="http://schemas.microsoft.com/office/drawing/2014/main" id="{ED50082B-17D7-4D61-8AEB-81517D85D25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 texto Mestre</a:t>
            </a:r>
          </a:p>
        </p:txBody>
      </p:sp>
      <p:sp>
        <p:nvSpPr>
          <p:cNvPr id="5" name="Espaço Reservado para Dat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6" name="Espaço Reservado para Rodapé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7" name="Espaço Reservado para o Número do Slide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Forma liv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v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pt-BR" noProof="0"/>
              <a:t>Clique para editar o título Mestre</a:t>
            </a:r>
          </a:p>
        </p:txBody>
      </p:sp>
      <p:sp>
        <p:nvSpPr>
          <p:cNvPr id="3" name="Espaço reservado para imagem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p>
        </p:txBody>
      </p:sp>
      <p:sp>
        <p:nvSpPr>
          <p:cNvPr id="4" name="Espaço reservado para texto 3">
            <a:extLst>
              <a:ext uri="{FF2B5EF4-FFF2-40B4-BE49-F238E27FC236}">
                <a16:creationId xmlns:a16="http://schemas.microsoft.com/office/drawing/2014/main" id="{A6EF87F5-0B10-4AC7-9599-F088C5E796D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 texto Mestre</a:t>
            </a:r>
          </a:p>
        </p:txBody>
      </p:sp>
      <p:sp>
        <p:nvSpPr>
          <p:cNvPr id="5" name="Espaço Reservado para Dat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6" name="Espaço Reservado para Rodapé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7" name="Espaço Reservado para o Número do Slide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Forma liv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v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hasCustomPrompt="1"/>
          </p:nvPr>
        </p:nvSpPr>
        <p:spPr>
          <a:xfrm>
            <a:off x="1170432" y="1399032"/>
            <a:ext cx="3236976" cy="4069080"/>
          </a:xfrm>
        </p:spPr>
        <p:txBody>
          <a:bodyPr rtlCol="0"/>
          <a:lstStyle>
            <a:lvl1pPr algn="ctr">
              <a:defRPr>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0A47AF11-F208-4FDA-9E19-D6CA3472134E}"/>
              </a:ext>
            </a:extLst>
          </p:cNvPr>
          <p:cNvSpPr>
            <a:spLocks noGrp="1"/>
          </p:cNvSpPr>
          <p:nvPr>
            <p:ph idx="1" hasCustomPrompt="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pt-BR" noProof="0"/>
              <a:t>Clique para editar o texto Mestre</a:t>
            </a:r>
          </a:p>
          <a:p>
            <a:pPr lvl="1" rtl="0"/>
            <a:r>
              <a:rPr lang="pt-BR" noProof="0"/>
              <a:t>Segundo nível</a:t>
            </a:r>
          </a:p>
          <a:p>
            <a:pPr lvl="2" rtl="0"/>
            <a:r>
              <a:rPr lang="pt-BR" noProof="0"/>
              <a:t>Terceiro nível</a:t>
            </a:r>
          </a:p>
        </p:txBody>
      </p:sp>
      <p:sp>
        <p:nvSpPr>
          <p:cNvPr id="4" name="Espaço Reservado para Dat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5" name="Espaço Reservado para Rodapé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6" name="Espaço Reservado para o Número do Slide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2 imagens pequenas">
    <p:spTree>
      <p:nvGrpSpPr>
        <p:cNvPr id="1" name=""/>
        <p:cNvGrpSpPr/>
        <p:nvPr/>
      </p:nvGrpSpPr>
      <p:grpSpPr>
        <a:xfrm>
          <a:off x="0" y="0"/>
          <a:ext cx="0" cy="0"/>
          <a:chOff x="0" y="0"/>
          <a:chExt cx="0" cy="0"/>
        </a:xfrm>
      </p:grpSpPr>
      <p:sp>
        <p:nvSpPr>
          <p:cNvPr id="22" name="Espaço Reservado para Imagem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pt-BR" noProof="0"/>
              <a:t>Clique no ícone para adicionar uma imagem</a:t>
            </a:r>
          </a:p>
        </p:txBody>
      </p:sp>
      <p:sp>
        <p:nvSpPr>
          <p:cNvPr id="21" name="Espaço Reservado para Imagem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pt-BR" noProof="0"/>
              <a:t>Clique no ícone para adicionar uma imagem</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hasCustomPrompt="1"/>
          </p:nvPr>
        </p:nvSpPr>
        <p:spPr>
          <a:xfrm>
            <a:off x="539496" y="365124"/>
            <a:ext cx="5806440" cy="1325880"/>
          </a:xfrm>
        </p:spPr>
        <p:txBody>
          <a:bodyPr rtlCol="0"/>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0A47AF11-F208-4FDA-9E19-D6CA3472134E}"/>
              </a:ext>
            </a:extLst>
          </p:cNvPr>
          <p:cNvSpPr>
            <a:spLocks noGrp="1"/>
          </p:cNvSpPr>
          <p:nvPr>
            <p:ph idx="1" hasCustomPrompt="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p:txBody>
      </p:sp>
      <p:sp>
        <p:nvSpPr>
          <p:cNvPr id="4" name="Espaço Reservado para Dat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5" name="Espaço Reservado para Rodapé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6" name="Espaço Reservado para o Número do Slide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tâ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hasCustomPrompt="1"/>
          </p:nvPr>
        </p:nvSpPr>
        <p:spPr>
          <a:xfrm>
            <a:off x="3319272" y="1380744"/>
            <a:ext cx="5559552" cy="2514600"/>
          </a:xfrm>
        </p:spPr>
        <p:txBody>
          <a:bodyPr rtlCol="0" anchor="b"/>
          <a:lstStyle>
            <a:lvl1pPr algn="ctr">
              <a:defRPr sz="6000">
                <a:solidFill>
                  <a:schemeClr val="bg1"/>
                </a:solidFill>
              </a:defRPr>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hasCustomPrompt="1"/>
          </p:nvPr>
        </p:nvSpPr>
        <p:spPr>
          <a:xfrm>
            <a:off x="539496" y="365125"/>
            <a:ext cx="10515600" cy="1325563"/>
          </a:xfrm>
        </p:spPr>
        <p:txBody>
          <a:bodyPr rtlCol="0"/>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0A47AF11-F208-4FDA-9E19-D6CA3472134E}"/>
              </a:ext>
            </a:extLst>
          </p:cNvPr>
          <p:cNvSpPr>
            <a:spLocks noGrp="1"/>
          </p:cNvSpPr>
          <p:nvPr>
            <p:ph idx="1" hasCustomPrompt="1"/>
          </p:nvPr>
        </p:nvSpPr>
        <p:spPr>
          <a:xfrm>
            <a:off x="1179576" y="1911096"/>
            <a:ext cx="9829800" cy="3859742"/>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5" name="Espaço Reservado para Rodapé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6" name="Espaço Reservado para o Número do Slide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7" name="Forma Liv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v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e Conteú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Dat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4" name="Espaço Reservado para Rodapé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5" name="Espaço Reservado para o Número do Slide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6" name="Forma liv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v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Espaço Reservado para Conteúdo 2">
            <a:extLst>
              <a:ext uri="{FF2B5EF4-FFF2-40B4-BE49-F238E27FC236}">
                <a16:creationId xmlns:a16="http://schemas.microsoft.com/office/drawing/2014/main" id="{4753B078-30BA-4AB9-A020-EE8D9404B69E}"/>
              </a:ext>
            </a:extLst>
          </p:cNvPr>
          <p:cNvSpPr>
            <a:spLocks noGrp="1"/>
          </p:cNvSpPr>
          <p:nvPr>
            <p:ph idx="1" hasCustomPrompt="1"/>
          </p:nvPr>
        </p:nvSpPr>
        <p:spPr>
          <a:xfrm>
            <a:off x="838200" y="1911096"/>
            <a:ext cx="10515600" cy="3859742"/>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e cotação com imagem">
    <p:bg>
      <p:bgPr>
        <a:solidFill>
          <a:schemeClr val="tx1"/>
        </a:solidFill>
        <a:effectLst/>
      </p:bgPr>
    </p:bg>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pt-BR" noProof="0"/>
              <a:t>Clique no ícone para adicionar uma imagem</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hasCustomPrompt="1"/>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 texto Mestre</a:t>
            </a:r>
          </a:p>
        </p:txBody>
      </p:sp>
      <p:sp>
        <p:nvSpPr>
          <p:cNvPr id="11" name="Espaço Reservado para Dat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pt-BR" noProof="0"/>
              <a:t>3/9/20XX</a:t>
            </a:r>
          </a:p>
        </p:txBody>
      </p:sp>
      <p:sp>
        <p:nvSpPr>
          <p:cNvPr id="12" name="Espaço Reservado para Rodapé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pt-BR" noProof="0"/>
              <a:t>Título da Apresentação</a:t>
            </a:r>
          </a:p>
        </p:txBody>
      </p:sp>
      <p:sp>
        <p:nvSpPr>
          <p:cNvPr id="13" name="Espaço Reservado para o Número do Slide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pt-BR" noProof="0" smtClean="0"/>
              <a:pPr rtl="0">
                <a:defRPr/>
              </a:pPr>
              <a:t>‹nº›</a:t>
            </a:fld>
            <a:endParaRPr lang="pt-BR"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hasCustomPrompt="1"/>
          </p:nvPr>
        </p:nvSpPr>
        <p:spPr/>
        <p:txBody>
          <a:bodyPr rtlCol="0"/>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3F9532B8-D460-476D-816F-725E8D96C0A4}"/>
              </a:ext>
            </a:extLst>
          </p:cNvPr>
          <p:cNvSpPr>
            <a:spLocks noGrp="1"/>
          </p:cNvSpPr>
          <p:nvPr>
            <p:ph sz="half" idx="1" hasCustomPrompt="1"/>
          </p:nvPr>
        </p:nvSpPr>
        <p:spPr>
          <a:xfrm>
            <a:off x="838200" y="1825625"/>
            <a:ext cx="5181600" cy="4351338"/>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a:extLst>
              <a:ext uri="{FF2B5EF4-FFF2-40B4-BE49-F238E27FC236}">
                <a16:creationId xmlns:a16="http://schemas.microsoft.com/office/drawing/2014/main" id="{26F7120F-70AF-4ED5-B364-3AA55C6B44B6}"/>
              </a:ext>
            </a:extLst>
          </p:cNvPr>
          <p:cNvSpPr>
            <a:spLocks noGrp="1"/>
          </p:cNvSpPr>
          <p:nvPr>
            <p:ph sz="half" idx="2" hasCustomPrompt="1"/>
          </p:nvPr>
        </p:nvSpPr>
        <p:spPr>
          <a:xfrm>
            <a:off x="6172200" y="1825625"/>
            <a:ext cx="5181600" cy="4351338"/>
          </a:xfrm>
        </p:spPr>
        <p:txBody>
          <a:bodyPr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6" name="Espaço Reservado para Rodapé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7" name="Espaço Reservado para o Número do Slide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8" name="Forma liv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v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hasCustomPrompt="1"/>
          </p:nvPr>
        </p:nvSpPr>
        <p:spPr>
          <a:xfrm>
            <a:off x="839788" y="365125"/>
            <a:ext cx="10515600" cy="1325563"/>
          </a:xfrm>
        </p:spPr>
        <p:txBody>
          <a:bodyPr rtlCol="0"/>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B921E9B7-62BE-49BA-AC6B-55250D66277F}"/>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4" name="Espaço reservado para conteúdo 3">
            <a:extLst>
              <a:ext uri="{FF2B5EF4-FFF2-40B4-BE49-F238E27FC236}">
                <a16:creationId xmlns:a16="http://schemas.microsoft.com/office/drawing/2014/main" id="{BC41A3FD-B90A-4C31-BD6B-581F9E2E0E5E}"/>
              </a:ext>
            </a:extLst>
          </p:cNvPr>
          <p:cNvSpPr>
            <a:spLocks noGrp="1"/>
          </p:cNvSpPr>
          <p:nvPr>
            <p:ph sz="half" idx="2" hasCustomPrompt="1"/>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a:extLst>
              <a:ext uri="{FF2B5EF4-FFF2-40B4-BE49-F238E27FC236}">
                <a16:creationId xmlns:a16="http://schemas.microsoft.com/office/drawing/2014/main" id="{060D1D55-B722-4968-B171-AF3B462DDAD8}"/>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 texto Mestre</a:t>
            </a:r>
          </a:p>
        </p:txBody>
      </p:sp>
      <p:sp>
        <p:nvSpPr>
          <p:cNvPr id="6" name="Espaço reservado para conteúdo 5">
            <a:extLst>
              <a:ext uri="{FF2B5EF4-FFF2-40B4-BE49-F238E27FC236}">
                <a16:creationId xmlns:a16="http://schemas.microsoft.com/office/drawing/2014/main" id="{D71085A8-02C2-4E7F-935E-5AEECBAD19BE}"/>
              </a:ext>
            </a:extLst>
          </p:cNvPr>
          <p:cNvSpPr>
            <a:spLocks noGrp="1"/>
          </p:cNvSpPr>
          <p:nvPr>
            <p:ph sz="quarter" idx="4" hasCustomPrompt="1"/>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pt-BR" noProof="0">
                <a:solidFill>
                  <a:prstClr val="black">
                    <a:tint val="75000"/>
                  </a:prstClr>
                </a:solidFill>
              </a:rPr>
              <a:t>3/9/20XX</a:t>
            </a:r>
          </a:p>
        </p:txBody>
      </p:sp>
      <p:sp>
        <p:nvSpPr>
          <p:cNvPr id="8" name="Espaço Reservado para Rodapé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pt-BR" noProof="0">
                <a:solidFill>
                  <a:prstClr val="black">
                    <a:tint val="75000"/>
                  </a:prstClr>
                </a:solidFill>
              </a:rPr>
              <a:t>Título da Apresentação</a:t>
            </a:r>
          </a:p>
        </p:txBody>
      </p:sp>
      <p:sp>
        <p:nvSpPr>
          <p:cNvPr id="9" name="Espaço Reservado para o Número do Slide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
        <p:nvSpPr>
          <p:cNvPr id="10" name="Forma liv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v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pt-BR" noProof="0">
                <a:solidFill>
                  <a:prstClr val="black">
                    <a:tint val="75000"/>
                  </a:prstClr>
                </a:solidFill>
              </a:rPr>
              <a:t>3/9/20XX</a:t>
            </a:r>
          </a:p>
        </p:txBody>
      </p:sp>
      <p:sp>
        <p:nvSpPr>
          <p:cNvPr id="5" name="Espaço Reservado para Rodapé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pt-BR" noProof="0">
                <a:solidFill>
                  <a:prstClr val="black">
                    <a:tint val="75000"/>
                  </a:prstClr>
                </a:solidFill>
              </a:rPr>
              <a:t>Título da Apresentação</a:t>
            </a:r>
          </a:p>
        </p:txBody>
      </p:sp>
      <p:sp>
        <p:nvSpPr>
          <p:cNvPr id="6" name="Espaço Reservado para o Número do Slide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pt-BR" noProof="0" smtClean="0">
                <a:solidFill>
                  <a:prstClr val="black">
                    <a:tint val="75000"/>
                  </a:prstClr>
                </a:solidFill>
              </a:rPr>
              <a:pPr rtl="0">
                <a:defRPr/>
              </a:pPr>
              <a:t>‹nº›</a:t>
            </a:fld>
            <a:endParaRPr lang="pt-BR"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hyperlink" Target="https://www.ncbi.nlm.nih.gov/pmc/articles/PMC8007116/" TargetMode="External"/><Relationship Id="rId3" Type="http://schemas.openxmlformats.org/officeDocument/2006/relationships/hyperlink" Target="https://www.minsal.cl/sites/default/files/Programa_Nacional_Prevencion.pdf" TargetMode="External"/><Relationship Id="rId7" Type="http://schemas.openxmlformats.org/officeDocument/2006/relationships/hyperlink" Target="https://onlinelibrary.wiley.com/doi/abs/10.1080/09595230500170274" TargetMode="External"/><Relationship Id="rId2" Type="http://schemas.openxmlformats.org/officeDocument/2006/relationships/hyperlink" Target="https://revistas.udec.cl/index.php/gyap/article/view/5488" TargetMode="External"/><Relationship Id="rId1" Type="http://schemas.openxmlformats.org/officeDocument/2006/relationships/slideLayout" Target="../slideLayouts/slideLayout13.xml"/><Relationship Id="rId6" Type="http://schemas.openxmlformats.org/officeDocument/2006/relationships/hyperlink" Target="https://www.tandfonline.com/doi/full/10.1081/ADA-100107665" TargetMode="External"/><Relationship Id="rId11" Type="http://schemas.openxmlformats.org/officeDocument/2006/relationships/hyperlink" Target="https://dataunodc.un.org/" TargetMode="External"/><Relationship Id="rId5" Type="http://schemas.openxmlformats.org/officeDocument/2006/relationships/hyperlink" Target="http://revistas.unla.edu.ar/saludcolectiva/article/view/3363" TargetMode="External"/><Relationship Id="rId10" Type="http://schemas.openxmlformats.org/officeDocument/2006/relationships/hyperlink" Target="https://ourworldindata.org/grapher/suicide-mortality-rate" TargetMode="External"/><Relationship Id="rId4" Type="http://schemas.openxmlformats.org/officeDocument/2006/relationships/hyperlink" Target="https://injuryprevention.bmj.com/content/27/2/194" TargetMode="External"/><Relationship Id="rId9" Type="http://schemas.openxmlformats.org/officeDocument/2006/relationships/hyperlink" Target="https://www.ncbi.nlm.nih.gov/pmc/articles/PMC7153138/pdf/3200843.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p:txBody>
          <a:bodyPr rtlCol="0">
            <a:normAutofit fontScale="90000"/>
          </a:bodyPr>
          <a:lstStyle/>
          <a:p>
            <a:pPr rtl="0"/>
            <a:r>
              <a:rPr lang="pt-BR" dirty="0" err="1">
                <a:solidFill>
                  <a:srgbClr val="FFFFFF"/>
                </a:solidFill>
              </a:rPr>
              <a:t>Drugs</a:t>
            </a:r>
            <a:r>
              <a:rPr lang="pt-BR" dirty="0">
                <a:solidFill>
                  <a:srgbClr val="FFFFFF"/>
                </a:solidFill>
              </a:rPr>
              <a:t> </a:t>
            </a:r>
            <a:r>
              <a:rPr lang="pt-BR" dirty="0" err="1">
                <a:solidFill>
                  <a:srgbClr val="FFFFFF"/>
                </a:solidFill>
              </a:rPr>
              <a:t>and</a:t>
            </a:r>
            <a:r>
              <a:rPr lang="pt-BR" dirty="0">
                <a:solidFill>
                  <a:srgbClr val="FFFFFF"/>
                </a:solidFill>
              </a:rPr>
              <a:t> Suicide in </a:t>
            </a:r>
            <a:r>
              <a:rPr lang="pt-BR" dirty="0" err="1">
                <a:solidFill>
                  <a:srgbClr val="FFFFFF"/>
                </a:solidFill>
              </a:rPr>
              <a:t>Brazil</a:t>
            </a:r>
            <a:r>
              <a:rPr lang="pt-BR" dirty="0">
                <a:solidFill>
                  <a:srgbClr val="FFFFFF"/>
                </a:solidFill>
              </a:rPr>
              <a:t>, Chile </a:t>
            </a:r>
            <a:r>
              <a:rPr lang="pt-BR" dirty="0" err="1">
                <a:solidFill>
                  <a:srgbClr val="FFFFFF"/>
                </a:solidFill>
              </a:rPr>
              <a:t>and</a:t>
            </a:r>
            <a:r>
              <a:rPr lang="pt-BR" dirty="0">
                <a:solidFill>
                  <a:srgbClr val="FFFFFF"/>
                </a:solidFill>
              </a:rPr>
              <a:t> Argentina</a:t>
            </a:r>
            <a:endParaRPr lang="pt-BR"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endParaRPr lang="pt-BR" dirty="0">
              <a:solidFill>
                <a:srgbClr val="FFFFFF"/>
              </a:solidFill>
            </a:endParaRPr>
          </a:p>
          <a:p>
            <a:pPr rtl="0"/>
            <a:endParaRPr lang="pt-BR"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err="1"/>
              <a:t>Opioids</a:t>
            </a:r>
            <a:r>
              <a:rPr lang="pt-BR" dirty="0"/>
              <a:t> </a:t>
            </a:r>
            <a:r>
              <a:rPr lang="pt-BR" dirty="0" err="1"/>
              <a:t>seizure</a:t>
            </a:r>
            <a:r>
              <a:rPr lang="pt-BR" dirty="0"/>
              <a:t> in Chile</a:t>
            </a:r>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4" name="Imagem 3">
            <a:extLst>
              <a:ext uri="{FF2B5EF4-FFF2-40B4-BE49-F238E27FC236}">
                <a16:creationId xmlns:a16="http://schemas.microsoft.com/office/drawing/2014/main" id="{4B317CD2-B42E-9F1E-12BB-818D288927B8}"/>
              </a:ext>
            </a:extLst>
          </p:cNvPr>
          <p:cNvPicPr>
            <a:picLocks noChangeAspect="1"/>
          </p:cNvPicPr>
          <p:nvPr/>
        </p:nvPicPr>
        <p:blipFill>
          <a:blip r:embed="rId3"/>
          <a:stretch>
            <a:fillRect/>
          </a:stretch>
        </p:blipFill>
        <p:spPr>
          <a:xfrm>
            <a:off x="2666999" y="1492791"/>
            <a:ext cx="7019926" cy="4474622"/>
          </a:xfrm>
          <a:prstGeom prst="rect">
            <a:avLst/>
          </a:prstGeom>
        </p:spPr>
      </p:pic>
    </p:spTree>
    <p:extLst>
      <p:ext uri="{BB962C8B-B14F-4D97-AF65-F5344CB8AC3E}">
        <p14:creationId xmlns:p14="http://schemas.microsoft.com/office/powerpoint/2010/main" val="78689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err="1"/>
              <a:t>Cocaine</a:t>
            </a:r>
            <a:r>
              <a:rPr lang="pt-BR" dirty="0"/>
              <a:t> </a:t>
            </a:r>
            <a:r>
              <a:rPr lang="pt-BR" dirty="0" err="1"/>
              <a:t>seizure</a:t>
            </a:r>
            <a:r>
              <a:rPr lang="pt-BR" dirty="0"/>
              <a:t> in </a:t>
            </a:r>
            <a:r>
              <a:rPr lang="pt-BR" dirty="0" err="1"/>
              <a:t>Brazil</a:t>
            </a:r>
            <a:endParaRPr lang="pt-BR" dirty="0"/>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3" name="Imagem 2">
            <a:extLst>
              <a:ext uri="{FF2B5EF4-FFF2-40B4-BE49-F238E27FC236}">
                <a16:creationId xmlns:a16="http://schemas.microsoft.com/office/drawing/2014/main" id="{B7BFD5AB-1C73-5842-1FE8-B4C26A831B81}"/>
              </a:ext>
            </a:extLst>
          </p:cNvPr>
          <p:cNvPicPr>
            <a:picLocks noChangeAspect="1"/>
          </p:cNvPicPr>
          <p:nvPr/>
        </p:nvPicPr>
        <p:blipFill>
          <a:blip r:embed="rId3"/>
          <a:stretch>
            <a:fillRect/>
          </a:stretch>
        </p:blipFill>
        <p:spPr>
          <a:xfrm>
            <a:off x="2586038" y="1690688"/>
            <a:ext cx="7234238" cy="4392639"/>
          </a:xfrm>
          <a:prstGeom prst="rect">
            <a:avLst/>
          </a:prstGeom>
        </p:spPr>
      </p:pic>
    </p:spTree>
    <p:extLst>
      <p:ext uri="{BB962C8B-B14F-4D97-AF65-F5344CB8AC3E}">
        <p14:creationId xmlns:p14="http://schemas.microsoft.com/office/powerpoint/2010/main" val="291639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a:t>Cannabis </a:t>
            </a:r>
            <a:r>
              <a:rPr lang="pt-BR" dirty="0" err="1"/>
              <a:t>seizure</a:t>
            </a:r>
            <a:r>
              <a:rPr lang="pt-BR" dirty="0"/>
              <a:t> in </a:t>
            </a:r>
            <a:r>
              <a:rPr lang="pt-BR" dirty="0" err="1"/>
              <a:t>Brazil</a:t>
            </a:r>
            <a:endParaRPr lang="pt-BR" dirty="0"/>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4" name="Imagem 3">
            <a:extLst>
              <a:ext uri="{FF2B5EF4-FFF2-40B4-BE49-F238E27FC236}">
                <a16:creationId xmlns:a16="http://schemas.microsoft.com/office/drawing/2014/main" id="{3326C899-9173-951E-E18A-BFA70154B91A}"/>
              </a:ext>
            </a:extLst>
          </p:cNvPr>
          <p:cNvPicPr>
            <a:picLocks noChangeAspect="1"/>
          </p:cNvPicPr>
          <p:nvPr/>
        </p:nvPicPr>
        <p:blipFill>
          <a:blip r:embed="rId3"/>
          <a:stretch>
            <a:fillRect/>
          </a:stretch>
        </p:blipFill>
        <p:spPr>
          <a:xfrm>
            <a:off x="2395537" y="1690688"/>
            <a:ext cx="7768422" cy="4462462"/>
          </a:xfrm>
          <a:prstGeom prst="rect">
            <a:avLst/>
          </a:prstGeom>
        </p:spPr>
      </p:pic>
    </p:spTree>
    <p:extLst>
      <p:ext uri="{BB962C8B-B14F-4D97-AF65-F5344CB8AC3E}">
        <p14:creationId xmlns:p14="http://schemas.microsoft.com/office/powerpoint/2010/main" val="352123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a:t>Cannabis </a:t>
            </a:r>
            <a:r>
              <a:rPr lang="pt-BR" dirty="0" err="1"/>
              <a:t>seizure</a:t>
            </a:r>
            <a:r>
              <a:rPr lang="pt-BR" dirty="0"/>
              <a:t> in </a:t>
            </a:r>
            <a:r>
              <a:rPr lang="pt-BR" dirty="0" err="1"/>
              <a:t>Brazil</a:t>
            </a:r>
            <a:endParaRPr lang="pt-BR" dirty="0"/>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4" name="Imagem 3">
            <a:extLst>
              <a:ext uri="{FF2B5EF4-FFF2-40B4-BE49-F238E27FC236}">
                <a16:creationId xmlns:a16="http://schemas.microsoft.com/office/drawing/2014/main" id="{3326C899-9173-951E-E18A-BFA70154B91A}"/>
              </a:ext>
            </a:extLst>
          </p:cNvPr>
          <p:cNvPicPr>
            <a:picLocks noChangeAspect="1"/>
          </p:cNvPicPr>
          <p:nvPr/>
        </p:nvPicPr>
        <p:blipFill>
          <a:blip r:embed="rId3"/>
          <a:stretch>
            <a:fillRect/>
          </a:stretch>
        </p:blipFill>
        <p:spPr>
          <a:xfrm>
            <a:off x="2395537" y="1690688"/>
            <a:ext cx="7768422" cy="4462462"/>
          </a:xfrm>
          <a:prstGeom prst="rect">
            <a:avLst/>
          </a:prstGeom>
        </p:spPr>
      </p:pic>
    </p:spTree>
    <p:extLst>
      <p:ext uri="{BB962C8B-B14F-4D97-AF65-F5344CB8AC3E}">
        <p14:creationId xmlns:p14="http://schemas.microsoft.com/office/powerpoint/2010/main" val="7087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err="1"/>
              <a:t>Comparing</a:t>
            </a:r>
            <a:r>
              <a:rPr lang="pt-BR" dirty="0"/>
              <a:t> cannabis </a:t>
            </a:r>
            <a:r>
              <a:rPr lang="pt-BR" dirty="0" err="1"/>
              <a:t>seizure</a:t>
            </a:r>
            <a:endParaRPr lang="pt-BR" dirty="0"/>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3" name="Imagem 2">
            <a:extLst>
              <a:ext uri="{FF2B5EF4-FFF2-40B4-BE49-F238E27FC236}">
                <a16:creationId xmlns:a16="http://schemas.microsoft.com/office/drawing/2014/main" id="{5B4A33AA-4C00-9D9E-A3D3-49ECE5CBA4B3}"/>
              </a:ext>
            </a:extLst>
          </p:cNvPr>
          <p:cNvPicPr>
            <a:picLocks noChangeAspect="1"/>
          </p:cNvPicPr>
          <p:nvPr/>
        </p:nvPicPr>
        <p:blipFill>
          <a:blip r:embed="rId3"/>
          <a:stretch>
            <a:fillRect/>
          </a:stretch>
        </p:blipFill>
        <p:spPr>
          <a:xfrm>
            <a:off x="2833687" y="1361543"/>
            <a:ext cx="7729538" cy="4543958"/>
          </a:xfrm>
          <a:prstGeom prst="rect">
            <a:avLst/>
          </a:prstGeom>
        </p:spPr>
      </p:pic>
    </p:spTree>
    <p:extLst>
      <p:ext uri="{BB962C8B-B14F-4D97-AF65-F5344CB8AC3E}">
        <p14:creationId xmlns:p14="http://schemas.microsoft.com/office/powerpoint/2010/main" val="2380871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573920C-4DF2-9626-0FFB-9EA50DD89FF2}"/>
              </a:ext>
            </a:extLst>
          </p:cNvPr>
          <p:cNvSpPr>
            <a:spLocks noGrp="1"/>
          </p:cNvSpPr>
          <p:nvPr>
            <p:ph type="dt" sz="half" idx="10"/>
          </p:nvPr>
        </p:nvSpPr>
        <p:spPr/>
        <p:txBody>
          <a:body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8187C56D-5104-F77E-B8E2-A26DBC3D7534}"/>
              </a:ext>
            </a:extLst>
          </p:cNvPr>
          <p:cNvSpPr>
            <a:spLocks noGrp="1"/>
          </p:cNvSpPr>
          <p:nvPr>
            <p:ph type="ftr" sz="quarter" idx="11"/>
          </p:nvPr>
        </p:nvSpPr>
        <p:spPr/>
        <p:txBody>
          <a:bodyPr/>
          <a:lstStyle/>
          <a:p>
            <a:pPr rtl="0">
              <a:defRPr/>
            </a:pPr>
            <a:r>
              <a:rPr lang="pt-BR" noProof="0">
                <a:solidFill>
                  <a:prstClr val="black">
                    <a:tint val="75000"/>
                  </a:prstClr>
                </a:solidFill>
              </a:rPr>
              <a:t>Título da Apresentação</a:t>
            </a:r>
          </a:p>
        </p:txBody>
      </p:sp>
      <p:sp>
        <p:nvSpPr>
          <p:cNvPr id="4" name="Espaço Reservado para Número de Slide 3">
            <a:extLst>
              <a:ext uri="{FF2B5EF4-FFF2-40B4-BE49-F238E27FC236}">
                <a16:creationId xmlns:a16="http://schemas.microsoft.com/office/drawing/2014/main" id="{0FE3C22E-6921-55C4-53BF-E22C92095A6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15</a:t>
            </a:fld>
            <a:endParaRPr lang="pt-BR" noProof="0">
              <a:solidFill>
                <a:prstClr val="black">
                  <a:tint val="75000"/>
                </a:prstClr>
              </a:solidFill>
            </a:endParaRPr>
          </a:p>
        </p:txBody>
      </p:sp>
      <p:sp>
        <p:nvSpPr>
          <p:cNvPr id="5" name="CaixaDeTexto 4">
            <a:extLst>
              <a:ext uri="{FF2B5EF4-FFF2-40B4-BE49-F238E27FC236}">
                <a16:creationId xmlns:a16="http://schemas.microsoft.com/office/drawing/2014/main" id="{4C11D10E-8F36-566B-E41D-90DACADCE605}"/>
              </a:ext>
            </a:extLst>
          </p:cNvPr>
          <p:cNvSpPr txBox="1"/>
          <p:nvPr/>
        </p:nvSpPr>
        <p:spPr>
          <a:xfrm>
            <a:off x="685800" y="695325"/>
            <a:ext cx="10668000" cy="4656980"/>
          </a:xfrm>
          <a:prstGeom prst="rect">
            <a:avLst/>
          </a:prstGeom>
          <a:noFill/>
        </p:spPr>
        <p:txBody>
          <a:bodyPr wrap="square" rtlCol="0">
            <a:spAutoFit/>
          </a:bodyPr>
          <a:lstStyle/>
          <a:p>
            <a:pPr algn="just">
              <a:lnSpc>
                <a:spcPct val="150000"/>
              </a:lnSpc>
            </a:pPr>
            <a:endParaRPr lang="en-US" sz="2000" dirty="0"/>
          </a:p>
          <a:p>
            <a:pPr algn="just">
              <a:lnSpc>
                <a:spcPct val="150000"/>
              </a:lnSpc>
            </a:pPr>
            <a:r>
              <a:rPr lang="en-US" sz="2000" dirty="0"/>
              <a:t>Alcohol is a contributing or primary factor in many different chronic diseases, infectious diseases,</a:t>
            </a:r>
          </a:p>
          <a:p>
            <a:pPr algn="just">
              <a:lnSpc>
                <a:spcPct val="150000"/>
              </a:lnSpc>
            </a:pPr>
            <a:r>
              <a:rPr lang="en-US" sz="2000" dirty="0"/>
              <a:t>mental disorders, maternal and child health outcomes, injuries and poisonings, trauma, and social problems</a:t>
            </a:r>
          </a:p>
          <a:p>
            <a:pPr algn="just">
              <a:lnSpc>
                <a:spcPct val="150000"/>
              </a:lnSpc>
            </a:pPr>
            <a:endParaRPr lang="en-US" sz="2000" dirty="0"/>
          </a:p>
          <a:p>
            <a:pPr algn="just">
              <a:lnSpc>
                <a:spcPct val="150000"/>
              </a:lnSpc>
            </a:pPr>
            <a:r>
              <a:rPr lang="en-US" sz="2000" dirty="0"/>
              <a:t> According to the Global Burden of Disease Study, 2.8 million deaths were attributable to alcohol use in 2016. Alcohol use was the seventh leading global risk factor for disability adjusted life years (DALYs) in 2016, accounting for 1.6% of total DALYs among women and 6.0% of total DALYs among men</a:t>
            </a:r>
            <a:endParaRPr lang="pt-BR" sz="2000" dirty="0"/>
          </a:p>
        </p:txBody>
      </p:sp>
      <p:sp>
        <p:nvSpPr>
          <p:cNvPr id="6" name="Título 1">
            <a:extLst>
              <a:ext uri="{FF2B5EF4-FFF2-40B4-BE49-F238E27FC236}">
                <a16:creationId xmlns:a16="http://schemas.microsoft.com/office/drawing/2014/main" id="{C13E3B10-9316-11DF-F088-25C46905E846}"/>
              </a:ext>
            </a:extLst>
          </p:cNvPr>
          <p:cNvSpPr txBox="1">
            <a:spLocks/>
          </p:cNvSpPr>
          <p:nvPr/>
        </p:nvSpPr>
        <p:spPr>
          <a:xfrm>
            <a:off x="539308" y="365125"/>
            <a:ext cx="8547542" cy="1325563"/>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Despite</a:t>
            </a:r>
            <a:r>
              <a:rPr lang="pt-BR" dirty="0"/>
              <a:t> </a:t>
            </a:r>
            <a:r>
              <a:rPr lang="pt-BR" dirty="0" err="1"/>
              <a:t>this</a:t>
            </a:r>
            <a:r>
              <a:rPr lang="pt-BR" dirty="0"/>
              <a:t> data...</a:t>
            </a:r>
          </a:p>
        </p:txBody>
      </p:sp>
    </p:spTree>
    <p:extLst>
      <p:ext uri="{BB962C8B-B14F-4D97-AF65-F5344CB8AC3E}">
        <p14:creationId xmlns:p14="http://schemas.microsoft.com/office/powerpoint/2010/main" val="103090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573920C-4DF2-9626-0FFB-9EA50DD89FF2}"/>
              </a:ext>
            </a:extLst>
          </p:cNvPr>
          <p:cNvSpPr>
            <a:spLocks noGrp="1"/>
          </p:cNvSpPr>
          <p:nvPr>
            <p:ph type="dt" sz="half" idx="10"/>
          </p:nvPr>
        </p:nvSpPr>
        <p:spPr/>
        <p:txBody>
          <a:body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8187C56D-5104-F77E-B8E2-A26DBC3D7534}"/>
              </a:ext>
            </a:extLst>
          </p:cNvPr>
          <p:cNvSpPr>
            <a:spLocks noGrp="1"/>
          </p:cNvSpPr>
          <p:nvPr>
            <p:ph type="ftr" sz="quarter" idx="11"/>
          </p:nvPr>
        </p:nvSpPr>
        <p:spPr/>
        <p:txBody>
          <a:bodyPr/>
          <a:lstStyle/>
          <a:p>
            <a:pPr rtl="0">
              <a:defRPr/>
            </a:pPr>
            <a:r>
              <a:rPr lang="pt-BR" noProof="0">
                <a:solidFill>
                  <a:prstClr val="black">
                    <a:tint val="75000"/>
                  </a:prstClr>
                </a:solidFill>
              </a:rPr>
              <a:t>Título da Apresentação</a:t>
            </a:r>
          </a:p>
        </p:txBody>
      </p:sp>
      <p:sp>
        <p:nvSpPr>
          <p:cNvPr id="4" name="Espaço Reservado para Número de Slide 3">
            <a:extLst>
              <a:ext uri="{FF2B5EF4-FFF2-40B4-BE49-F238E27FC236}">
                <a16:creationId xmlns:a16="http://schemas.microsoft.com/office/drawing/2014/main" id="{0FE3C22E-6921-55C4-53BF-E22C92095A6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16</a:t>
            </a:fld>
            <a:endParaRPr lang="pt-BR" noProof="0">
              <a:solidFill>
                <a:prstClr val="black">
                  <a:tint val="75000"/>
                </a:prstClr>
              </a:solidFill>
            </a:endParaRPr>
          </a:p>
        </p:txBody>
      </p:sp>
      <p:sp>
        <p:nvSpPr>
          <p:cNvPr id="5" name="CaixaDeTexto 4">
            <a:extLst>
              <a:ext uri="{FF2B5EF4-FFF2-40B4-BE49-F238E27FC236}">
                <a16:creationId xmlns:a16="http://schemas.microsoft.com/office/drawing/2014/main" id="{4C11D10E-8F36-566B-E41D-90DACADCE605}"/>
              </a:ext>
            </a:extLst>
          </p:cNvPr>
          <p:cNvSpPr txBox="1"/>
          <p:nvPr/>
        </p:nvSpPr>
        <p:spPr>
          <a:xfrm>
            <a:off x="539308" y="1171575"/>
            <a:ext cx="10668000" cy="1424301"/>
          </a:xfrm>
          <a:prstGeom prst="rect">
            <a:avLst/>
          </a:prstGeom>
          <a:noFill/>
        </p:spPr>
        <p:txBody>
          <a:bodyPr wrap="square" rtlCol="0">
            <a:spAutoFit/>
          </a:bodyPr>
          <a:lstStyle/>
          <a:p>
            <a:pPr algn="just">
              <a:lnSpc>
                <a:spcPct val="150000"/>
              </a:lnSpc>
            </a:pPr>
            <a:endParaRPr lang="en-US" sz="2000" dirty="0"/>
          </a:p>
          <a:p>
            <a:pPr algn="just">
              <a:lnSpc>
                <a:spcPct val="150000"/>
              </a:lnSpc>
            </a:pPr>
            <a:r>
              <a:rPr lang="en-US" sz="2000" dirty="0"/>
              <a:t>The disability-adjusted life year (DALY) is a measure of overall disease burden, expressed as the number of years lost due to ill-health, disability or early death.</a:t>
            </a:r>
            <a:endParaRPr lang="pt-BR" sz="2000" dirty="0"/>
          </a:p>
        </p:txBody>
      </p:sp>
      <p:sp>
        <p:nvSpPr>
          <p:cNvPr id="6" name="Título 1">
            <a:extLst>
              <a:ext uri="{FF2B5EF4-FFF2-40B4-BE49-F238E27FC236}">
                <a16:creationId xmlns:a16="http://schemas.microsoft.com/office/drawing/2014/main" id="{C13E3B10-9316-11DF-F088-25C46905E846}"/>
              </a:ext>
            </a:extLst>
          </p:cNvPr>
          <p:cNvSpPr txBox="1">
            <a:spLocks/>
          </p:cNvSpPr>
          <p:nvPr/>
        </p:nvSpPr>
        <p:spPr>
          <a:xfrm>
            <a:off x="539308" y="365125"/>
            <a:ext cx="8547542" cy="1325563"/>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Despite</a:t>
            </a:r>
            <a:r>
              <a:rPr lang="pt-BR" dirty="0"/>
              <a:t> </a:t>
            </a:r>
            <a:r>
              <a:rPr lang="pt-BR" dirty="0" err="1"/>
              <a:t>this</a:t>
            </a:r>
            <a:r>
              <a:rPr lang="pt-BR" dirty="0"/>
              <a:t> data...</a:t>
            </a:r>
          </a:p>
        </p:txBody>
      </p:sp>
    </p:spTree>
    <p:extLst>
      <p:ext uri="{BB962C8B-B14F-4D97-AF65-F5344CB8AC3E}">
        <p14:creationId xmlns:p14="http://schemas.microsoft.com/office/powerpoint/2010/main" val="1943031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573920C-4DF2-9626-0FFB-9EA50DD89FF2}"/>
              </a:ext>
            </a:extLst>
          </p:cNvPr>
          <p:cNvSpPr>
            <a:spLocks noGrp="1"/>
          </p:cNvSpPr>
          <p:nvPr>
            <p:ph type="dt" sz="half" idx="10"/>
          </p:nvPr>
        </p:nvSpPr>
        <p:spPr/>
        <p:txBody>
          <a:body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8187C56D-5104-F77E-B8E2-A26DBC3D7534}"/>
              </a:ext>
            </a:extLst>
          </p:cNvPr>
          <p:cNvSpPr>
            <a:spLocks noGrp="1"/>
          </p:cNvSpPr>
          <p:nvPr>
            <p:ph type="ftr" sz="quarter" idx="11"/>
          </p:nvPr>
        </p:nvSpPr>
        <p:spPr/>
        <p:txBody>
          <a:bodyPr/>
          <a:lstStyle/>
          <a:p>
            <a:pPr rtl="0">
              <a:defRPr/>
            </a:pPr>
            <a:r>
              <a:rPr lang="pt-BR" noProof="0">
                <a:solidFill>
                  <a:prstClr val="black">
                    <a:tint val="75000"/>
                  </a:prstClr>
                </a:solidFill>
              </a:rPr>
              <a:t>Título da Apresentação</a:t>
            </a:r>
          </a:p>
        </p:txBody>
      </p:sp>
      <p:sp>
        <p:nvSpPr>
          <p:cNvPr id="4" name="Espaço Reservado para Número de Slide 3">
            <a:extLst>
              <a:ext uri="{FF2B5EF4-FFF2-40B4-BE49-F238E27FC236}">
                <a16:creationId xmlns:a16="http://schemas.microsoft.com/office/drawing/2014/main" id="{0FE3C22E-6921-55C4-53BF-E22C92095A6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17</a:t>
            </a:fld>
            <a:endParaRPr lang="pt-BR" noProof="0">
              <a:solidFill>
                <a:prstClr val="black">
                  <a:tint val="75000"/>
                </a:prstClr>
              </a:solidFill>
            </a:endParaRPr>
          </a:p>
        </p:txBody>
      </p:sp>
      <p:sp>
        <p:nvSpPr>
          <p:cNvPr id="5" name="CaixaDeTexto 4">
            <a:extLst>
              <a:ext uri="{FF2B5EF4-FFF2-40B4-BE49-F238E27FC236}">
                <a16:creationId xmlns:a16="http://schemas.microsoft.com/office/drawing/2014/main" id="{4C11D10E-8F36-566B-E41D-90DACADCE605}"/>
              </a:ext>
            </a:extLst>
          </p:cNvPr>
          <p:cNvSpPr txBox="1"/>
          <p:nvPr/>
        </p:nvSpPr>
        <p:spPr>
          <a:xfrm>
            <a:off x="539308" y="1171575"/>
            <a:ext cx="10668000" cy="2163990"/>
          </a:xfrm>
          <a:prstGeom prst="rect">
            <a:avLst/>
          </a:prstGeom>
          <a:noFill/>
        </p:spPr>
        <p:txBody>
          <a:bodyPr wrap="square" rtlCol="0">
            <a:spAutoFit/>
          </a:bodyPr>
          <a:lstStyle/>
          <a:p>
            <a:pPr algn="just">
              <a:lnSpc>
                <a:spcPct val="150000"/>
              </a:lnSpc>
            </a:pPr>
            <a:endParaRPr lang="en-US" sz="2000" dirty="0"/>
          </a:p>
          <a:p>
            <a:pPr algn="just">
              <a:lnSpc>
                <a:spcPct val="150000"/>
              </a:lnSpc>
            </a:pPr>
            <a:r>
              <a:rPr lang="en-US" sz="2000" dirty="0"/>
              <a:t>research from the USA using the National Violent Death Reporting System (NVDRS) has demonstrated that </a:t>
            </a:r>
            <a:r>
              <a:rPr lang="en-US" sz="2800" b="1" dirty="0"/>
              <a:t>37% </a:t>
            </a:r>
            <a:r>
              <a:rPr lang="en-US" sz="2000" dirty="0"/>
              <a:t>of male and </a:t>
            </a:r>
            <a:r>
              <a:rPr lang="en-US" sz="3200" b="1" dirty="0"/>
              <a:t>29% </a:t>
            </a:r>
            <a:r>
              <a:rPr lang="en-US" sz="2000" dirty="0"/>
              <a:t>of female </a:t>
            </a:r>
            <a:r>
              <a:rPr lang="en-US" sz="2000" u="sng" dirty="0">
                <a:solidFill>
                  <a:schemeClr val="accent1"/>
                </a:solidFill>
              </a:rPr>
              <a:t>suicide decedents had positive blood alcohol (BAC) </a:t>
            </a:r>
            <a:r>
              <a:rPr lang="en-US" sz="2000" dirty="0"/>
              <a:t>levels at the time of their death.</a:t>
            </a:r>
            <a:endParaRPr lang="pt-BR" sz="2000" dirty="0"/>
          </a:p>
        </p:txBody>
      </p:sp>
      <p:sp>
        <p:nvSpPr>
          <p:cNvPr id="6" name="Título 1">
            <a:extLst>
              <a:ext uri="{FF2B5EF4-FFF2-40B4-BE49-F238E27FC236}">
                <a16:creationId xmlns:a16="http://schemas.microsoft.com/office/drawing/2014/main" id="{C13E3B10-9316-11DF-F088-25C46905E846}"/>
              </a:ext>
            </a:extLst>
          </p:cNvPr>
          <p:cNvSpPr txBox="1">
            <a:spLocks/>
          </p:cNvSpPr>
          <p:nvPr/>
        </p:nvSpPr>
        <p:spPr>
          <a:xfrm>
            <a:off x="539308" y="365125"/>
            <a:ext cx="8547542" cy="1325563"/>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Despite</a:t>
            </a:r>
            <a:r>
              <a:rPr lang="pt-BR" dirty="0"/>
              <a:t> </a:t>
            </a:r>
            <a:r>
              <a:rPr lang="pt-BR" dirty="0" err="1"/>
              <a:t>this</a:t>
            </a:r>
            <a:r>
              <a:rPr lang="pt-BR" dirty="0"/>
              <a:t> data...</a:t>
            </a:r>
          </a:p>
        </p:txBody>
      </p:sp>
    </p:spTree>
    <p:extLst>
      <p:ext uri="{BB962C8B-B14F-4D97-AF65-F5344CB8AC3E}">
        <p14:creationId xmlns:p14="http://schemas.microsoft.com/office/powerpoint/2010/main" val="4000901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573920C-4DF2-9626-0FFB-9EA50DD89FF2}"/>
              </a:ext>
            </a:extLst>
          </p:cNvPr>
          <p:cNvSpPr>
            <a:spLocks noGrp="1"/>
          </p:cNvSpPr>
          <p:nvPr>
            <p:ph type="dt" sz="half" idx="10"/>
          </p:nvPr>
        </p:nvSpPr>
        <p:spPr/>
        <p:txBody>
          <a:body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8187C56D-5104-F77E-B8E2-A26DBC3D7534}"/>
              </a:ext>
            </a:extLst>
          </p:cNvPr>
          <p:cNvSpPr>
            <a:spLocks noGrp="1"/>
          </p:cNvSpPr>
          <p:nvPr>
            <p:ph type="ftr" sz="quarter" idx="11"/>
          </p:nvPr>
        </p:nvSpPr>
        <p:spPr/>
        <p:txBody>
          <a:bodyPr/>
          <a:lstStyle/>
          <a:p>
            <a:pPr rtl="0">
              <a:defRPr/>
            </a:pPr>
            <a:r>
              <a:rPr lang="pt-BR" noProof="0">
                <a:solidFill>
                  <a:prstClr val="black">
                    <a:tint val="75000"/>
                  </a:prstClr>
                </a:solidFill>
              </a:rPr>
              <a:t>Título da Apresentação</a:t>
            </a:r>
          </a:p>
        </p:txBody>
      </p:sp>
      <p:sp>
        <p:nvSpPr>
          <p:cNvPr id="4" name="Espaço Reservado para Número de Slide 3">
            <a:extLst>
              <a:ext uri="{FF2B5EF4-FFF2-40B4-BE49-F238E27FC236}">
                <a16:creationId xmlns:a16="http://schemas.microsoft.com/office/drawing/2014/main" id="{0FE3C22E-6921-55C4-53BF-E22C92095A6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18</a:t>
            </a:fld>
            <a:endParaRPr lang="pt-BR" noProof="0">
              <a:solidFill>
                <a:prstClr val="black">
                  <a:tint val="75000"/>
                </a:prstClr>
              </a:solidFill>
            </a:endParaRPr>
          </a:p>
        </p:txBody>
      </p:sp>
      <p:sp>
        <p:nvSpPr>
          <p:cNvPr id="5" name="CaixaDeTexto 4">
            <a:extLst>
              <a:ext uri="{FF2B5EF4-FFF2-40B4-BE49-F238E27FC236}">
                <a16:creationId xmlns:a16="http://schemas.microsoft.com/office/drawing/2014/main" id="{4C11D10E-8F36-566B-E41D-90DACADCE605}"/>
              </a:ext>
            </a:extLst>
          </p:cNvPr>
          <p:cNvSpPr txBox="1"/>
          <p:nvPr/>
        </p:nvSpPr>
        <p:spPr>
          <a:xfrm>
            <a:off x="539308" y="1171575"/>
            <a:ext cx="10668000" cy="4369594"/>
          </a:xfrm>
          <a:prstGeom prst="rect">
            <a:avLst/>
          </a:prstGeom>
          <a:noFill/>
        </p:spPr>
        <p:txBody>
          <a:bodyPr wrap="square" rtlCol="0">
            <a:spAutoFit/>
          </a:bodyPr>
          <a:lstStyle/>
          <a:p>
            <a:pPr algn="just">
              <a:lnSpc>
                <a:spcPct val="150000"/>
              </a:lnSpc>
            </a:pPr>
            <a:r>
              <a:rPr lang="en-US" sz="2000" b="1" i="0" dirty="0">
                <a:solidFill>
                  <a:srgbClr val="10147E"/>
                </a:solidFill>
                <a:effectLst/>
                <a:latin typeface="Droid serif"/>
              </a:rPr>
              <a:t>The American Journal of Drug and Alcohol Abuse:   </a:t>
            </a:r>
            <a:r>
              <a:rPr lang="en-US" sz="2000" dirty="0"/>
              <a:t>An article examined the statistics on alcohol sales and death along with data from surveys on patterns of drinking between 1977 and 1996. They found that per capita alcohol consumption, as well as percentage of daily drinkers, correlated significantly and positively with several types of mortality, including overall rates of suicide</a:t>
            </a:r>
          </a:p>
          <a:p>
            <a:pPr algn="just">
              <a:lnSpc>
                <a:spcPct val="150000"/>
              </a:lnSpc>
            </a:pPr>
            <a:endParaRPr lang="en-US" sz="2000" dirty="0"/>
          </a:p>
          <a:p>
            <a:pPr algn="just">
              <a:lnSpc>
                <a:spcPct val="150000"/>
              </a:lnSpc>
            </a:pPr>
            <a:r>
              <a:rPr lang="en-US" sz="2000" i="1" u="sng" dirty="0" err="1"/>
              <a:t>Ramstedt</a:t>
            </a:r>
            <a:r>
              <a:rPr lang="en-US" sz="2000" dirty="0"/>
              <a:t>  (Drug and Alcohol Review) estimated that for </a:t>
            </a:r>
            <a:r>
              <a:rPr lang="en-US" sz="2000" b="1" dirty="0"/>
              <a:t>every </a:t>
            </a:r>
            <a:r>
              <a:rPr lang="en-US" sz="2000" b="1" dirty="0" err="1"/>
              <a:t>litre</a:t>
            </a:r>
            <a:r>
              <a:rPr lang="en-US" sz="2000" b="1" dirty="0"/>
              <a:t> increase in alcohol </a:t>
            </a:r>
            <a:r>
              <a:rPr lang="en-US" sz="2000" dirty="0"/>
              <a:t>consumption at the population level in Canada, </a:t>
            </a:r>
            <a:r>
              <a:rPr lang="en-US" sz="2400" b="1" dirty="0"/>
              <a:t>suicide mortality rates increased 4% overall</a:t>
            </a:r>
            <a:endParaRPr lang="en-US" sz="2000" b="1" dirty="0"/>
          </a:p>
        </p:txBody>
      </p:sp>
      <p:sp>
        <p:nvSpPr>
          <p:cNvPr id="6" name="Título 1">
            <a:extLst>
              <a:ext uri="{FF2B5EF4-FFF2-40B4-BE49-F238E27FC236}">
                <a16:creationId xmlns:a16="http://schemas.microsoft.com/office/drawing/2014/main" id="{C13E3B10-9316-11DF-F088-25C46905E846}"/>
              </a:ext>
            </a:extLst>
          </p:cNvPr>
          <p:cNvSpPr txBox="1">
            <a:spLocks/>
          </p:cNvSpPr>
          <p:nvPr/>
        </p:nvSpPr>
        <p:spPr>
          <a:xfrm>
            <a:off x="539308" y="365125"/>
            <a:ext cx="8547542" cy="1325563"/>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Despite</a:t>
            </a:r>
            <a:r>
              <a:rPr lang="pt-BR" dirty="0"/>
              <a:t> </a:t>
            </a:r>
            <a:r>
              <a:rPr lang="pt-BR" dirty="0" err="1"/>
              <a:t>this</a:t>
            </a:r>
            <a:r>
              <a:rPr lang="pt-BR" dirty="0"/>
              <a:t> data...</a:t>
            </a:r>
          </a:p>
        </p:txBody>
      </p:sp>
    </p:spTree>
    <p:extLst>
      <p:ext uri="{BB962C8B-B14F-4D97-AF65-F5344CB8AC3E}">
        <p14:creationId xmlns:p14="http://schemas.microsoft.com/office/powerpoint/2010/main" val="21294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573920C-4DF2-9626-0FFB-9EA50DD89FF2}"/>
              </a:ext>
            </a:extLst>
          </p:cNvPr>
          <p:cNvSpPr>
            <a:spLocks noGrp="1"/>
          </p:cNvSpPr>
          <p:nvPr>
            <p:ph type="dt" sz="half" idx="10"/>
          </p:nvPr>
        </p:nvSpPr>
        <p:spPr/>
        <p:txBody>
          <a:body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8187C56D-5104-F77E-B8E2-A26DBC3D7534}"/>
              </a:ext>
            </a:extLst>
          </p:cNvPr>
          <p:cNvSpPr>
            <a:spLocks noGrp="1"/>
          </p:cNvSpPr>
          <p:nvPr>
            <p:ph type="ftr" sz="quarter" idx="11"/>
          </p:nvPr>
        </p:nvSpPr>
        <p:spPr/>
        <p:txBody>
          <a:bodyPr/>
          <a:lstStyle/>
          <a:p>
            <a:pPr rtl="0">
              <a:defRPr/>
            </a:pPr>
            <a:r>
              <a:rPr lang="pt-BR" noProof="0">
                <a:solidFill>
                  <a:prstClr val="black">
                    <a:tint val="75000"/>
                  </a:prstClr>
                </a:solidFill>
              </a:rPr>
              <a:t>Título da Apresentação</a:t>
            </a:r>
          </a:p>
        </p:txBody>
      </p:sp>
      <p:sp>
        <p:nvSpPr>
          <p:cNvPr id="4" name="Espaço Reservado para Número de Slide 3">
            <a:extLst>
              <a:ext uri="{FF2B5EF4-FFF2-40B4-BE49-F238E27FC236}">
                <a16:creationId xmlns:a16="http://schemas.microsoft.com/office/drawing/2014/main" id="{0FE3C22E-6921-55C4-53BF-E22C92095A6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19</a:t>
            </a:fld>
            <a:endParaRPr lang="pt-BR" noProof="0">
              <a:solidFill>
                <a:prstClr val="black">
                  <a:tint val="75000"/>
                </a:prstClr>
              </a:solidFill>
            </a:endParaRPr>
          </a:p>
        </p:txBody>
      </p:sp>
      <p:sp>
        <p:nvSpPr>
          <p:cNvPr id="6" name="Título 1">
            <a:extLst>
              <a:ext uri="{FF2B5EF4-FFF2-40B4-BE49-F238E27FC236}">
                <a16:creationId xmlns:a16="http://schemas.microsoft.com/office/drawing/2014/main" id="{C13E3B10-9316-11DF-F088-25C46905E846}"/>
              </a:ext>
            </a:extLst>
          </p:cNvPr>
          <p:cNvSpPr txBox="1">
            <a:spLocks/>
          </p:cNvSpPr>
          <p:nvPr/>
        </p:nvSpPr>
        <p:spPr>
          <a:xfrm>
            <a:off x="539308" y="365125"/>
            <a:ext cx="8547542" cy="1325563"/>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Suicides </a:t>
            </a:r>
          </a:p>
        </p:txBody>
      </p:sp>
      <p:pic>
        <p:nvPicPr>
          <p:cNvPr id="7" name="Imagem 6">
            <a:extLst>
              <a:ext uri="{FF2B5EF4-FFF2-40B4-BE49-F238E27FC236}">
                <a16:creationId xmlns:a16="http://schemas.microsoft.com/office/drawing/2014/main" id="{45AD172C-A7F5-F209-83D0-F06EE72A6347}"/>
              </a:ext>
            </a:extLst>
          </p:cNvPr>
          <p:cNvPicPr>
            <a:picLocks noChangeAspect="1"/>
          </p:cNvPicPr>
          <p:nvPr/>
        </p:nvPicPr>
        <p:blipFill>
          <a:blip r:embed="rId2"/>
          <a:stretch>
            <a:fillRect/>
          </a:stretch>
        </p:blipFill>
        <p:spPr>
          <a:xfrm>
            <a:off x="1724025" y="1308095"/>
            <a:ext cx="7981950" cy="4816480"/>
          </a:xfrm>
          <a:prstGeom prst="rect">
            <a:avLst/>
          </a:prstGeom>
        </p:spPr>
      </p:pic>
    </p:spTree>
    <p:extLst>
      <p:ext uri="{BB962C8B-B14F-4D97-AF65-F5344CB8AC3E}">
        <p14:creationId xmlns:p14="http://schemas.microsoft.com/office/powerpoint/2010/main" val="303737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pt-BR">
                <a:solidFill>
                  <a:srgbClr val="FFFFFF"/>
                </a:solidFill>
              </a:rPr>
              <a:t>Agenda</a:t>
            </a:r>
            <a:endParaRPr lang="pt-BR"/>
          </a:p>
        </p:txBody>
      </p:sp>
      <p:sp>
        <p:nvSpPr>
          <p:cNvPr id="3" name="Espaço Reservado para Conteúdo 2">
            <a:extLst>
              <a:ext uri="{FF2B5EF4-FFF2-40B4-BE49-F238E27FC236}">
                <a16:creationId xmlns:a16="http://schemas.microsoft.com/office/drawing/2014/main" id="{869C3FD2-AF88-4EF1-AFB7-5D31BD5AA0BF}"/>
              </a:ext>
            </a:extLst>
          </p:cNvPr>
          <p:cNvSpPr>
            <a:spLocks noGrp="1"/>
          </p:cNvSpPr>
          <p:nvPr>
            <p:ph idx="1"/>
          </p:nvPr>
        </p:nvSpPr>
        <p:spPr/>
        <p:txBody>
          <a:bodyPr rtlCol="0"/>
          <a:lstStyle/>
          <a:p>
            <a:pPr marL="0" indent="0" rtl="0">
              <a:buNone/>
            </a:pPr>
            <a:r>
              <a:rPr lang="pt-BR" dirty="0" err="1"/>
              <a:t>Introduction</a:t>
            </a:r>
            <a:endParaRPr lang="pt-BR" dirty="0"/>
          </a:p>
          <a:p>
            <a:pPr marL="0" indent="0" rtl="0">
              <a:buNone/>
            </a:pPr>
            <a:r>
              <a:rPr lang="pt-BR" dirty="0" err="1"/>
              <a:t>Seizure</a:t>
            </a:r>
            <a:r>
              <a:rPr lang="pt-BR" dirty="0"/>
              <a:t> </a:t>
            </a:r>
            <a:r>
              <a:rPr lang="pt-BR" dirty="0" err="1"/>
              <a:t>Variation</a:t>
            </a:r>
            <a:endParaRPr lang="pt-BR" dirty="0"/>
          </a:p>
          <a:p>
            <a:pPr marL="0" indent="0" rtl="0">
              <a:buNone/>
            </a:pPr>
            <a:r>
              <a:rPr lang="pt-BR" dirty="0"/>
              <a:t>Suicide rates</a:t>
            </a:r>
          </a:p>
          <a:p>
            <a:pPr marL="0" indent="0" rtl="0">
              <a:buNone/>
            </a:pPr>
            <a:r>
              <a:rPr lang="pt-BR" dirty="0"/>
              <a:t>The </a:t>
            </a:r>
            <a:r>
              <a:rPr lang="pt-BR" dirty="0" err="1"/>
              <a:t>Alcohol</a:t>
            </a:r>
            <a:r>
              <a:rPr lang="pt-BR" dirty="0"/>
              <a:t> </a:t>
            </a:r>
          </a:p>
          <a:p>
            <a:pPr marL="0" indent="0" rtl="0">
              <a:buNone/>
            </a:pPr>
            <a:r>
              <a:rPr lang="pt-BR" dirty="0" err="1"/>
              <a:t>Is</a:t>
            </a:r>
            <a:r>
              <a:rPr lang="pt-BR" dirty="0"/>
              <a:t> </a:t>
            </a:r>
            <a:r>
              <a:rPr lang="pt-BR" dirty="0" err="1"/>
              <a:t>there</a:t>
            </a:r>
            <a:r>
              <a:rPr lang="pt-BR" dirty="0"/>
              <a:t> a </a:t>
            </a:r>
            <a:r>
              <a:rPr lang="pt-BR" dirty="0" err="1"/>
              <a:t>correlation</a:t>
            </a:r>
            <a:r>
              <a:rPr lang="pt-BR" dirty="0"/>
              <a:t>?</a:t>
            </a:r>
          </a:p>
        </p:txBody>
      </p:sp>
      <p:sp>
        <p:nvSpPr>
          <p:cNvPr id="6" name="Espaço Reservado para o Número do Slide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573920C-4DF2-9626-0FFB-9EA50DD89FF2}"/>
              </a:ext>
            </a:extLst>
          </p:cNvPr>
          <p:cNvSpPr>
            <a:spLocks noGrp="1"/>
          </p:cNvSpPr>
          <p:nvPr>
            <p:ph type="dt" sz="half" idx="10"/>
          </p:nvPr>
        </p:nvSpPr>
        <p:spPr/>
        <p:txBody>
          <a:body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8187C56D-5104-F77E-B8E2-A26DBC3D7534}"/>
              </a:ext>
            </a:extLst>
          </p:cNvPr>
          <p:cNvSpPr>
            <a:spLocks noGrp="1"/>
          </p:cNvSpPr>
          <p:nvPr>
            <p:ph type="ftr" sz="quarter" idx="11"/>
          </p:nvPr>
        </p:nvSpPr>
        <p:spPr/>
        <p:txBody>
          <a:bodyPr/>
          <a:lstStyle/>
          <a:p>
            <a:pPr rtl="0">
              <a:defRPr/>
            </a:pPr>
            <a:r>
              <a:rPr lang="pt-BR" noProof="0">
                <a:solidFill>
                  <a:prstClr val="black">
                    <a:tint val="75000"/>
                  </a:prstClr>
                </a:solidFill>
              </a:rPr>
              <a:t>Título da Apresentação</a:t>
            </a:r>
          </a:p>
        </p:txBody>
      </p:sp>
      <p:sp>
        <p:nvSpPr>
          <p:cNvPr id="4" name="Espaço Reservado para Número de Slide 3">
            <a:extLst>
              <a:ext uri="{FF2B5EF4-FFF2-40B4-BE49-F238E27FC236}">
                <a16:creationId xmlns:a16="http://schemas.microsoft.com/office/drawing/2014/main" id="{0FE3C22E-6921-55C4-53BF-E22C92095A6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20</a:t>
            </a:fld>
            <a:endParaRPr lang="pt-BR" noProof="0">
              <a:solidFill>
                <a:prstClr val="black">
                  <a:tint val="75000"/>
                </a:prstClr>
              </a:solidFill>
            </a:endParaRPr>
          </a:p>
        </p:txBody>
      </p:sp>
      <p:sp>
        <p:nvSpPr>
          <p:cNvPr id="6" name="Título 1">
            <a:extLst>
              <a:ext uri="{FF2B5EF4-FFF2-40B4-BE49-F238E27FC236}">
                <a16:creationId xmlns:a16="http://schemas.microsoft.com/office/drawing/2014/main" id="{C13E3B10-9316-11DF-F088-25C46905E846}"/>
              </a:ext>
            </a:extLst>
          </p:cNvPr>
          <p:cNvSpPr txBox="1">
            <a:spLocks/>
          </p:cNvSpPr>
          <p:nvPr/>
        </p:nvSpPr>
        <p:spPr>
          <a:xfrm>
            <a:off x="539308" y="365125"/>
            <a:ext cx="8547542" cy="1325563"/>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Suicides - </a:t>
            </a:r>
            <a:r>
              <a:rPr lang="pt-BR" dirty="0" err="1"/>
              <a:t>Brazil</a:t>
            </a:r>
            <a:r>
              <a:rPr lang="pt-BR" dirty="0"/>
              <a:t> </a:t>
            </a:r>
          </a:p>
        </p:txBody>
      </p:sp>
      <p:pic>
        <p:nvPicPr>
          <p:cNvPr id="8" name="Imagem 7">
            <a:extLst>
              <a:ext uri="{FF2B5EF4-FFF2-40B4-BE49-F238E27FC236}">
                <a16:creationId xmlns:a16="http://schemas.microsoft.com/office/drawing/2014/main" id="{94E5BFA5-53CF-2297-63ED-B9B77890EC55}"/>
              </a:ext>
            </a:extLst>
          </p:cNvPr>
          <p:cNvPicPr>
            <a:picLocks noChangeAspect="1"/>
          </p:cNvPicPr>
          <p:nvPr/>
        </p:nvPicPr>
        <p:blipFill>
          <a:blip r:embed="rId2"/>
          <a:stretch>
            <a:fillRect/>
          </a:stretch>
        </p:blipFill>
        <p:spPr>
          <a:xfrm>
            <a:off x="2309812" y="1524000"/>
            <a:ext cx="7169416" cy="4449982"/>
          </a:xfrm>
          <a:prstGeom prst="rect">
            <a:avLst/>
          </a:prstGeom>
        </p:spPr>
      </p:pic>
    </p:spTree>
    <p:extLst>
      <p:ext uri="{BB962C8B-B14F-4D97-AF65-F5344CB8AC3E}">
        <p14:creationId xmlns:p14="http://schemas.microsoft.com/office/powerpoint/2010/main" val="67749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pt-BR" dirty="0"/>
              <a:t>Argentina</a:t>
            </a:r>
          </a:p>
        </p:txBody>
      </p:sp>
      <p:sp>
        <p:nvSpPr>
          <p:cNvPr id="12" name="Espaço Reservado para Data 11">
            <a:extLst>
              <a:ext uri="{FF2B5EF4-FFF2-40B4-BE49-F238E27FC236}">
                <a16:creationId xmlns:a16="http://schemas.microsoft.com/office/drawing/2014/main" id="{3CC90B11-F535-4D7C-84A3-2CF98B9D596A}"/>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34CB8358-5219-419E-B50C-A279EA3E635F}"/>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28CF13D1-B864-0F4F-A6B4-DCF519E2558C}"/>
              </a:ext>
            </a:extLst>
          </p:cNvPr>
          <p:cNvPicPr>
            <a:picLocks noChangeAspect="1"/>
          </p:cNvPicPr>
          <p:nvPr/>
        </p:nvPicPr>
        <p:blipFill>
          <a:blip r:embed="rId3"/>
          <a:stretch>
            <a:fillRect/>
          </a:stretch>
        </p:blipFill>
        <p:spPr>
          <a:xfrm>
            <a:off x="2387346" y="1580108"/>
            <a:ext cx="6819900" cy="4067424"/>
          </a:xfrm>
          <a:prstGeom prst="rect">
            <a:avLst/>
          </a:prstGeom>
        </p:spPr>
      </p:pic>
    </p:spTree>
    <p:extLst>
      <p:ext uri="{BB962C8B-B14F-4D97-AF65-F5344CB8AC3E}">
        <p14:creationId xmlns:p14="http://schemas.microsoft.com/office/powerpoint/2010/main" val="3927950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pt-BR" dirty="0"/>
              <a:t>Chile</a:t>
            </a:r>
          </a:p>
        </p:txBody>
      </p:sp>
      <p:sp>
        <p:nvSpPr>
          <p:cNvPr id="12" name="Espaço Reservado para Data 11">
            <a:extLst>
              <a:ext uri="{FF2B5EF4-FFF2-40B4-BE49-F238E27FC236}">
                <a16:creationId xmlns:a16="http://schemas.microsoft.com/office/drawing/2014/main" id="{3CC90B11-F535-4D7C-84A3-2CF98B9D596A}"/>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34CB8358-5219-419E-B50C-A279EA3E635F}"/>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3" name="Imagem 2">
            <a:extLst>
              <a:ext uri="{FF2B5EF4-FFF2-40B4-BE49-F238E27FC236}">
                <a16:creationId xmlns:a16="http://schemas.microsoft.com/office/drawing/2014/main" id="{AD863319-BD56-EADF-8CE5-886BABCCAE72}"/>
              </a:ext>
            </a:extLst>
          </p:cNvPr>
          <p:cNvPicPr>
            <a:picLocks noChangeAspect="1"/>
          </p:cNvPicPr>
          <p:nvPr/>
        </p:nvPicPr>
        <p:blipFill>
          <a:blip r:embed="rId3"/>
          <a:stretch>
            <a:fillRect/>
          </a:stretch>
        </p:blipFill>
        <p:spPr>
          <a:xfrm>
            <a:off x="1885950" y="1577749"/>
            <a:ext cx="7639050" cy="4051526"/>
          </a:xfrm>
          <a:prstGeom prst="rect">
            <a:avLst/>
          </a:prstGeom>
        </p:spPr>
      </p:pic>
    </p:spTree>
    <p:extLst>
      <p:ext uri="{BB962C8B-B14F-4D97-AF65-F5344CB8AC3E}">
        <p14:creationId xmlns:p14="http://schemas.microsoft.com/office/powerpoint/2010/main" val="1841589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78260B10-25FE-445D-A9FD-06B618F1B961}"/>
              </a:ext>
            </a:extLst>
          </p:cNvPr>
          <p:cNvSpPr>
            <a:spLocks noGrp="1"/>
          </p:cNvSpPr>
          <p:nvPr>
            <p:ph type="title"/>
          </p:nvPr>
        </p:nvSpPr>
        <p:spPr/>
        <p:txBody>
          <a:bodyPr rtlCol="0"/>
          <a:lstStyle/>
          <a:p>
            <a:pPr rtl="0"/>
            <a:r>
              <a:rPr lang="pt-BR" dirty="0" err="1"/>
              <a:t>Brazil</a:t>
            </a:r>
            <a:endParaRPr lang="pt-BR" dirty="0"/>
          </a:p>
        </p:txBody>
      </p:sp>
      <p:sp>
        <p:nvSpPr>
          <p:cNvPr id="12" name="Espaço Reservado para Data 11">
            <a:extLst>
              <a:ext uri="{FF2B5EF4-FFF2-40B4-BE49-F238E27FC236}">
                <a16:creationId xmlns:a16="http://schemas.microsoft.com/office/drawing/2014/main" id="{3CC90B11-F535-4D7C-84A3-2CF98B9D596A}"/>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34CB8358-5219-419E-B50C-A279EA3E635F}"/>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3" name="Imagem 2">
            <a:extLst>
              <a:ext uri="{FF2B5EF4-FFF2-40B4-BE49-F238E27FC236}">
                <a16:creationId xmlns:a16="http://schemas.microsoft.com/office/drawing/2014/main" id="{8B34C801-EDE9-4BA1-129B-2C6F248A5BA9}"/>
              </a:ext>
            </a:extLst>
          </p:cNvPr>
          <p:cNvPicPr>
            <a:picLocks noChangeAspect="1"/>
          </p:cNvPicPr>
          <p:nvPr/>
        </p:nvPicPr>
        <p:blipFill>
          <a:blip r:embed="rId3"/>
          <a:stretch>
            <a:fillRect/>
          </a:stretch>
        </p:blipFill>
        <p:spPr>
          <a:xfrm>
            <a:off x="2352674" y="1331916"/>
            <a:ext cx="7210345" cy="4295774"/>
          </a:xfrm>
          <a:prstGeom prst="rect">
            <a:avLst/>
          </a:prstGeom>
        </p:spPr>
      </p:pic>
    </p:spTree>
    <p:extLst>
      <p:ext uri="{BB962C8B-B14F-4D97-AF65-F5344CB8AC3E}">
        <p14:creationId xmlns:p14="http://schemas.microsoft.com/office/powerpoint/2010/main" val="2705010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573920C-4DF2-9626-0FFB-9EA50DD89FF2}"/>
              </a:ext>
            </a:extLst>
          </p:cNvPr>
          <p:cNvSpPr>
            <a:spLocks noGrp="1"/>
          </p:cNvSpPr>
          <p:nvPr>
            <p:ph type="dt" sz="half" idx="10"/>
          </p:nvPr>
        </p:nvSpPr>
        <p:spPr/>
        <p:txBody>
          <a:bodyPr/>
          <a:lstStyle/>
          <a:p>
            <a:pPr rtl="0">
              <a:defRPr/>
            </a:pPr>
            <a:r>
              <a:rPr lang="pt-BR" noProof="0">
                <a:solidFill>
                  <a:prstClr val="black">
                    <a:tint val="75000"/>
                  </a:prstClr>
                </a:solidFill>
              </a:rPr>
              <a:t>3/9/20XX</a:t>
            </a:r>
          </a:p>
        </p:txBody>
      </p:sp>
      <p:sp>
        <p:nvSpPr>
          <p:cNvPr id="3" name="Espaço Reservado para Rodapé 2">
            <a:extLst>
              <a:ext uri="{FF2B5EF4-FFF2-40B4-BE49-F238E27FC236}">
                <a16:creationId xmlns:a16="http://schemas.microsoft.com/office/drawing/2014/main" id="{8187C56D-5104-F77E-B8E2-A26DBC3D7534}"/>
              </a:ext>
            </a:extLst>
          </p:cNvPr>
          <p:cNvSpPr>
            <a:spLocks noGrp="1"/>
          </p:cNvSpPr>
          <p:nvPr>
            <p:ph type="ftr" sz="quarter" idx="11"/>
          </p:nvPr>
        </p:nvSpPr>
        <p:spPr/>
        <p:txBody>
          <a:bodyPr/>
          <a:lstStyle/>
          <a:p>
            <a:pPr rtl="0">
              <a:defRPr/>
            </a:pPr>
            <a:r>
              <a:rPr lang="pt-BR" noProof="0">
                <a:solidFill>
                  <a:prstClr val="black">
                    <a:tint val="75000"/>
                  </a:prstClr>
                </a:solidFill>
              </a:rPr>
              <a:t>Título da Apresentação</a:t>
            </a:r>
          </a:p>
        </p:txBody>
      </p:sp>
      <p:sp>
        <p:nvSpPr>
          <p:cNvPr id="4" name="Espaço Reservado para Número de Slide 3">
            <a:extLst>
              <a:ext uri="{FF2B5EF4-FFF2-40B4-BE49-F238E27FC236}">
                <a16:creationId xmlns:a16="http://schemas.microsoft.com/office/drawing/2014/main" id="{0FE3C22E-6921-55C4-53BF-E22C92095A64}"/>
              </a:ext>
            </a:extLst>
          </p:cNvPr>
          <p:cNvSpPr>
            <a:spLocks noGrp="1"/>
          </p:cNvSpPr>
          <p:nvPr>
            <p:ph type="sldNum" sz="quarter" idx="12"/>
          </p:nvPr>
        </p:nvSpPr>
        <p:spPr/>
        <p:txBody>
          <a:bodyPr/>
          <a:lstStyle/>
          <a:p>
            <a:pPr rtl="0">
              <a:defRPr/>
            </a:pPr>
            <a:fld id="{D76B855D-E9CC-4FF8-AD85-6CDC7B89A0DE}" type="slidenum">
              <a:rPr lang="pt-BR" noProof="0" smtClean="0">
                <a:solidFill>
                  <a:prstClr val="black">
                    <a:tint val="75000"/>
                  </a:prstClr>
                </a:solidFill>
              </a:rPr>
              <a:pPr rtl="0">
                <a:defRPr/>
              </a:pPr>
              <a:t>24</a:t>
            </a:fld>
            <a:endParaRPr lang="pt-BR" noProof="0">
              <a:solidFill>
                <a:prstClr val="black">
                  <a:tint val="75000"/>
                </a:prstClr>
              </a:solidFill>
            </a:endParaRPr>
          </a:p>
        </p:txBody>
      </p:sp>
      <p:sp>
        <p:nvSpPr>
          <p:cNvPr id="6" name="Título 1">
            <a:extLst>
              <a:ext uri="{FF2B5EF4-FFF2-40B4-BE49-F238E27FC236}">
                <a16:creationId xmlns:a16="http://schemas.microsoft.com/office/drawing/2014/main" id="{C13E3B10-9316-11DF-F088-25C46905E846}"/>
              </a:ext>
            </a:extLst>
          </p:cNvPr>
          <p:cNvSpPr txBox="1">
            <a:spLocks/>
          </p:cNvSpPr>
          <p:nvPr/>
        </p:nvSpPr>
        <p:spPr>
          <a:xfrm>
            <a:off x="539308" y="365125"/>
            <a:ext cx="8547542" cy="1325563"/>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pt-BR" dirty="0"/>
          </a:p>
        </p:txBody>
      </p:sp>
      <p:sp>
        <p:nvSpPr>
          <p:cNvPr id="7" name="CaixaDeTexto 6">
            <a:extLst>
              <a:ext uri="{FF2B5EF4-FFF2-40B4-BE49-F238E27FC236}">
                <a16:creationId xmlns:a16="http://schemas.microsoft.com/office/drawing/2014/main" id="{AFC25EF4-674B-4B0F-CD4D-75B9012E8592}"/>
              </a:ext>
            </a:extLst>
          </p:cNvPr>
          <p:cNvSpPr txBox="1"/>
          <p:nvPr/>
        </p:nvSpPr>
        <p:spPr>
          <a:xfrm>
            <a:off x="717992" y="723900"/>
            <a:ext cx="10563225" cy="3139321"/>
          </a:xfrm>
          <a:prstGeom prst="rect">
            <a:avLst/>
          </a:prstGeom>
          <a:noFill/>
        </p:spPr>
        <p:txBody>
          <a:bodyPr wrap="square" rtlCol="0">
            <a:spAutoFit/>
          </a:bodyPr>
          <a:lstStyle/>
          <a:p>
            <a:r>
              <a:rPr lang="pt-BR" dirty="0">
                <a:hlinkClick r:id="rId2"/>
              </a:rPr>
              <a:t>https://revistas.udec.cl/index.php/gyap/article/view/5488</a:t>
            </a:r>
            <a:endParaRPr lang="pt-BR" dirty="0"/>
          </a:p>
          <a:p>
            <a:r>
              <a:rPr lang="pt-BR" dirty="0">
                <a:hlinkClick r:id="rId3"/>
              </a:rPr>
              <a:t>https://www.minsal.cl/sites/default/files/Programa_Nacional_Prevencion.pdf</a:t>
            </a:r>
            <a:endParaRPr lang="pt-BR" dirty="0"/>
          </a:p>
          <a:p>
            <a:r>
              <a:rPr lang="pt-BR" dirty="0">
                <a:hlinkClick r:id="rId4"/>
              </a:rPr>
              <a:t>https://injuryprevention.bmj.com/content/27/2/194</a:t>
            </a:r>
            <a:endParaRPr lang="pt-BR" dirty="0"/>
          </a:p>
          <a:p>
            <a:r>
              <a:rPr lang="es-ES" dirty="0">
                <a:hlinkClick r:id="rId5"/>
              </a:rPr>
              <a:t>http://revistas.unla.edu.ar/saludcolectiva/article/view/3363</a:t>
            </a:r>
            <a:r>
              <a:rPr lang="es-ES" dirty="0"/>
              <a:t>  </a:t>
            </a:r>
            <a:r>
              <a:rPr lang="pt-BR" dirty="0">
                <a:hlinkClick r:id="rId6"/>
              </a:rPr>
              <a:t>https://www.tandfonline.com/doi/full/10.1081/ADA-100107665</a:t>
            </a:r>
            <a:endParaRPr lang="pt-BR" dirty="0"/>
          </a:p>
          <a:p>
            <a:r>
              <a:rPr lang="pt-BR" dirty="0">
                <a:hlinkClick r:id="rId7"/>
              </a:rPr>
              <a:t>https://onlinelibrary.wiley.com/doi/abs/10.1080/09595230500170274</a:t>
            </a:r>
            <a:r>
              <a:rPr lang="pt-BR" dirty="0"/>
              <a:t> </a:t>
            </a:r>
          </a:p>
          <a:p>
            <a:r>
              <a:rPr lang="pt-BR" dirty="0">
                <a:hlinkClick r:id="rId8"/>
              </a:rPr>
              <a:t>https://www.ncbi.nlm.nih.gov/pmc/articles/PMC8007116/</a:t>
            </a:r>
            <a:endParaRPr lang="pt-BR" dirty="0"/>
          </a:p>
          <a:p>
            <a:r>
              <a:rPr lang="pt-BR" dirty="0">
                <a:hlinkClick r:id="rId9"/>
              </a:rPr>
              <a:t>https://www.ncbi.nlm.nih.gov/pmc/articles/PMC7153138/pdf/3200843.pdf</a:t>
            </a:r>
            <a:endParaRPr lang="pt-BR" dirty="0"/>
          </a:p>
          <a:p>
            <a:r>
              <a:rPr lang="pt-BR" dirty="0">
                <a:hlinkClick r:id="rId10"/>
              </a:rPr>
              <a:t>https://ourworldindata.org/grapher/suicide-mortality-rate</a:t>
            </a:r>
            <a:endParaRPr lang="pt-BR" dirty="0"/>
          </a:p>
          <a:p>
            <a:r>
              <a:rPr lang="pt-BR" dirty="0">
                <a:hlinkClick r:id="rId11"/>
              </a:rPr>
              <a:t>https://dataunodc.un.org/</a:t>
            </a:r>
            <a:endParaRPr lang="pt-BR" dirty="0"/>
          </a:p>
          <a:p>
            <a:endParaRPr lang="pt-BR" dirty="0"/>
          </a:p>
        </p:txBody>
      </p:sp>
    </p:spTree>
    <p:extLst>
      <p:ext uri="{BB962C8B-B14F-4D97-AF65-F5344CB8AC3E}">
        <p14:creationId xmlns:p14="http://schemas.microsoft.com/office/powerpoint/2010/main" val="31735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pt-BR" dirty="0" err="1"/>
              <a:t>Introduction</a:t>
            </a:r>
            <a:endParaRPr lang="pt-BR" dirty="0"/>
          </a:p>
        </p:txBody>
      </p:sp>
      <p:sp>
        <p:nvSpPr>
          <p:cNvPr id="5" name="Espaço Reservado para Conteúdo 4">
            <a:extLst>
              <a:ext uri="{FF2B5EF4-FFF2-40B4-BE49-F238E27FC236}">
                <a16:creationId xmlns:a16="http://schemas.microsoft.com/office/drawing/2014/main" id="{B67B1E24-2840-4BB0-AE5A-2320A01CB80F}"/>
              </a:ext>
            </a:extLst>
          </p:cNvPr>
          <p:cNvSpPr>
            <a:spLocks noGrp="1"/>
          </p:cNvSpPr>
          <p:nvPr>
            <p:ph idx="1"/>
          </p:nvPr>
        </p:nvSpPr>
        <p:spPr/>
        <p:txBody>
          <a:bodyPr rtlCol="0"/>
          <a:lstStyle/>
          <a:p>
            <a:pPr rtl="0"/>
            <a:r>
              <a:rPr lang="pt-BR" dirty="0"/>
              <a:t>The general </a:t>
            </a:r>
            <a:r>
              <a:rPr lang="pt-BR" dirty="0" err="1"/>
              <a:t>idea</a:t>
            </a:r>
            <a:r>
              <a:rPr lang="pt-BR" dirty="0"/>
              <a:t> </a:t>
            </a:r>
            <a:r>
              <a:rPr lang="pt-BR" dirty="0" err="1"/>
              <a:t>of</a:t>
            </a:r>
            <a:r>
              <a:rPr lang="pt-BR" dirty="0"/>
              <a:t> </a:t>
            </a:r>
            <a:r>
              <a:rPr lang="pt-BR" dirty="0" err="1"/>
              <a:t>the</a:t>
            </a:r>
            <a:r>
              <a:rPr lang="pt-BR" dirty="0"/>
              <a:t> Project </a:t>
            </a:r>
            <a:r>
              <a:rPr lang="pt-BR" dirty="0" err="1"/>
              <a:t>was</a:t>
            </a:r>
            <a:r>
              <a:rPr lang="pt-BR" dirty="0"/>
              <a:t> </a:t>
            </a:r>
            <a:r>
              <a:rPr lang="pt-BR" dirty="0" err="1"/>
              <a:t>to</a:t>
            </a:r>
            <a:r>
              <a:rPr lang="pt-BR" dirty="0"/>
              <a:t> </a:t>
            </a:r>
            <a:r>
              <a:rPr lang="pt-BR" dirty="0" err="1"/>
              <a:t>investigate</a:t>
            </a:r>
            <a:r>
              <a:rPr lang="pt-BR" dirty="0"/>
              <a:t> </a:t>
            </a:r>
            <a:r>
              <a:rPr lang="pt-BR" dirty="0" err="1"/>
              <a:t>if</a:t>
            </a:r>
            <a:r>
              <a:rPr lang="pt-BR" dirty="0"/>
              <a:t> </a:t>
            </a:r>
            <a:r>
              <a:rPr lang="pt-BR" dirty="0" err="1"/>
              <a:t>there</a:t>
            </a:r>
            <a:r>
              <a:rPr lang="pt-BR" dirty="0"/>
              <a:t> </a:t>
            </a:r>
            <a:r>
              <a:rPr lang="pt-BR" dirty="0" err="1"/>
              <a:t>were</a:t>
            </a:r>
            <a:r>
              <a:rPr lang="pt-BR" dirty="0"/>
              <a:t> </a:t>
            </a:r>
            <a:r>
              <a:rPr lang="pt-BR" dirty="0" err="1"/>
              <a:t>any</a:t>
            </a:r>
            <a:r>
              <a:rPr lang="pt-BR" dirty="0"/>
              <a:t> </a:t>
            </a:r>
            <a:r>
              <a:rPr lang="pt-BR" dirty="0" err="1"/>
              <a:t>correlation</a:t>
            </a:r>
            <a:r>
              <a:rPr lang="pt-BR" dirty="0"/>
              <a:t> </a:t>
            </a:r>
            <a:r>
              <a:rPr lang="pt-BR" dirty="0" err="1"/>
              <a:t>between</a:t>
            </a:r>
            <a:r>
              <a:rPr lang="pt-BR" dirty="0"/>
              <a:t> </a:t>
            </a:r>
            <a:r>
              <a:rPr lang="pt-BR" dirty="0" err="1"/>
              <a:t>the</a:t>
            </a:r>
            <a:r>
              <a:rPr lang="pt-BR" dirty="0"/>
              <a:t> use </a:t>
            </a:r>
            <a:r>
              <a:rPr lang="pt-BR" dirty="0" err="1"/>
              <a:t>of</a:t>
            </a:r>
            <a:r>
              <a:rPr lang="pt-BR" dirty="0"/>
              <a:t> </a:t>
            </a:r>
            <a:r>
              <a:rPr lang="pt-BR" dirty="0" err="1"/>
              <a:t>drugs</a:t>
            </a:r>
            <a:r>
              <a:rPr lang="pt-BR" dirty="0"/>
              <a:t> </a:t>
            </a:r>
            <a:r>
              <a:rPr lang="pt-BR" dirty="0" err="1"/>
              <a:t>and</a:t>
            </a:r>
            <a:r>
              <a:rPr lang="pt-BR" dirty="0"/>
              <a:t> </a:t>
            </a:r>
            <a:r>
              <a:rPr lang="pt-BR" dirty="0" err="1"/>
              <a:t>the</a:t>
            </a:r>
            <a:r>
              <a:rPr lang="pt-BR" dirty="0"/>
              <a:t> suicide rates. In </a:t>
            </a:r>
            <a:r>
              <a:rPr lang="pt-BR" dirty="0" err="1"/>
              <a:t>the</a:t>
            </a:r>
            <a:r>
              <a:rPr lang="pt-BR" dirty="0"/>
              <a:t> </a:t>
            </a:r>
            <a:r>
              <a:rPr lang="pt-BR" dirty="0" err="1"/>
              <a:t>presentation</a:t>
            </a:r>
            <a:r>
              <a:rPr lang="pt-BR" dirty="0"/>
              <a:t> </a:t>
            </a:r>
            <a:r>
              <a:rPr lang="pt-BR" dirty="0" err="1"/>
              <a:t>we</a:t>
            </a:r>
            <a:r>
              <a:rPr lang="pt-BR" dirty="0"/>
              <a:t> </a:t>
            </a:r>
            <a:r>
              <a:rPr lang="pt-BR" dirty="0" err="1"/>
              <a:t>consider</a:t>
            </a:r>
            <a:r>
              <a:rPr lang="pt-BR" dirty="0"/>
              <a:t> </a:t>
            </a:r>
            <a:r>
              <a:rPr lang="pt-BR" dirty="0" err="1"/>
              <a:t>the</a:t>
            </a:r>
            <a:r>
              <a:rPr lang="pt-BR" dirty="0"/>
              <a:t> </a:t>
            </a:r>
            <a:r>
              <a:rPr lang="pt-BR" dirty="0" err="1"/>
              <a:t>seizures</a:t>
            </a:r>
            <a:r>
              <a:rPr lang="pt-BR" dirty="0"/>
              <a:t> as </a:t>
            </a:r>
            <a:r>
              <a:rPr lang="pt-BR" dirty="0" err="1"/>
              <a:t>an</a:t>
            </a:r>
            <a:r>
              <a:rPr lang="pt-BR" dirty="0"/>
              <a:t> </a:t>
            </a:r>
            <a:r>
              <a:rPr lang="pt-BR" dirty="0" err="1"/>
              <a:t>indicator</a:t>
            </a:r>
            <a:r>
              <a:rPr lang="pt-BR" dirty="0"/>
              <a:t> </a:t>
            </a:r>
            <a:r>
              <a:rPr lang="pt-BR" dirty="0" err="1"/>
              <a:t>of</a:t>
            </a:r>
            <a:r>
              <a:rPr lang="pt-BR" dirty="0"/>
              <a:t> use. The countries </a:t>
            </a:r>
            <a:r>
              <a:rPr lang="pt-BR" dirty="0" err="1"/>
              <a:t>explored</a:t>
            </a:r>
            <a:r>
              <a:rPr lang="pt-BR" dirty="0"/>
              <a:t> </a:t>
            </a:r>
            <a:r>
              <a:rPr lang="pt-BR" dirty="0" err="1"/>
              <a:t>was</a:t>
            </a:r>
            <a:r>
              <a:rPr lang="pt-BR" dirty="0"/>
              <a:t> </a:t>
            </a:r>
            <a:r>
              <a:rPr lang="pt-BR" dirty="0" err="1"/>
              <a:t>Brazil</a:t>
            </a:r>
            <a:r>
              <a:rPr lang="pt-BR" dirty="0"/>
              <a:t>, Chile </a:t>
            </a:r>
            <a:r>
              <a:rPr lang="pt-BR" dirty="0" err="1"/>
              <a:t>and</a:t>
            </a:r>
            <a:r>
              <a:rPr lang="pt-BR" dirty="0"/>
              <a:t> Argentina, as They are </a:t>
            </a:r>
            <a:r>
              <a:rPr lang="pt-BR" dirty="0" err="1"/>
              <a:t>the</a:t>
            </a:r>
            <a:r>
              <a:rPr lang="pt-BR" dirty="0"/>
              <a:t> </a:t>
            </a:r>
            <a:r>
              <a:rPr lang="pt-BR" dirty="0" err="1"/>
              <a:t>largest</a:t>
            </a:r>
            <a:r>
              <a:rPr lang="pt-BR" dirty="0"/>
              <a:t> </a:t>
            </a:r>
            <a:r>
              <a:rPr lang="pt-BR" dirty="0" err="1"/>
              <a:t>populations</a:t>
            </a:r>
            <a:r>
              <a:rPr lang="pt-BR" dirty="0"/>
              <a:t> in </a:t>
            </a:r>
            <a:r>
              <a:rPr lang="pt-BR" dirty="0" err="1"/>
              <a:t>the</a:t>
            </a:r>
            <a:r>
              <a:rPr lang="pt-BR" dirty="0"/>
              <a:t> Region.</a:t>
            </a:r>
          </a:p>
        </p:txBody>
      </p:sp>
      <p:sp>
        <p:nvSpPr>
          <p:cNvPr id="14" name="Espaço Reservado para Data 13">
            <a:extLst>
              <a:ext uri="{FF2B5EF4-FFF2-40B4-BE49-F238E27FC236}">
                <a16:creationId xmlns:a16="http://schemas.microsoft.com/office/drawing/2014/main" id="{A01CAB10-68AF-4904-BD59-D332B297A10F}"/>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a:ln>
                  <a:noFill/>
                </a:ln>
                <a:solidFill>
                  <a:prstClr val="black">
                    <a:tint val="75000"/>
                  </a:prstClr>
                </a:solidFill>
                <a:effectLst/>
                <a:uLnTx/>
                <a:uFillTx/>
                <a:latin typeface="Calibri" panose="020F0502020204030204"/>
                <a:ea typeface="+mn-ea"/>
                <a:cs typeface="+mn-cs"/>
              </a:rPr>
              <a:t>3/9/20XX</a:t>
            </a:r>
          </a:p>
        </p:txBody>
      </p:sp>
      <p:sp>
        <p:nvSpPr>
          <p:cNvPr id="15" name="Espaço Reservado para Rodapé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a:ln>
                  <a:noFill/>
                </a:ln>
                <a:solidFill>
                  <a:prstClr val="black">
                    <a:tint val="75000"/>
                  </a:prstClr>
                </a:solidFill>
                <a:effectLst/>
                <a:uLnTx/>
                <a:uFillTx/>
                <a:latin typeface="Calibri" panose="020F0502020204030204"/>
                <a:ea typeface="+mn-ea"/>
                <a:cs typeface="+mn-cs"/>
              </a:rPr>
              <a:t>Título da Apresentação</a:t>
            </a:r>
          </a:p>
        </p:txBody>
      </p:sp>
      <p:sp>
        <p:nvSpPr>
          <p:cNvPr id="16" name="Espaço Reservado para o Número do Slide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3319272" y="1814853"/>
            <a:ext cx="5559552" cy="2514600"/>
          </a:xfrm>
        </p:spPr>
        <p:txBody>
          <a:bodyPr rtlCol="0"/>
          <a:lstStyle/>
          <a:p>
            <a:pPr rtl="0"/>
            <a:r>
              <a:rPr lang="pt-BR" dirty="0" err="1">
                <a:solidFill>
                  <a:srgbClr val="FFFFFF"/>
                </a:solidFill>
              </a:rPr>
              <a:t>Seizures</a:t>
            </a:r>
            <a:r>
              <a:rPr lang="pt-BR" dirty="0">
                <a:solidFill>
                  <a:srgbClr val="FFFFFF"/>
                </a:solidFill>
              </a:rPr>
              <a:t> </a:t>
            </a:r>
            <a:r>
              <a:rPr lang="pt-BR" dirty="0" err="1">
                <a:solidFill>
                  <a:srgbClr val="FFFFFF"/>
                </a:solidFill>
              </a:rPr>
              <a:t>by</a:t>
            </a:r>
            <a:r>
              <a:rPr lang="pt-BR" dirty="0">
                <a:solidFill>
                  <a:srgbClr val="FFFFFF"/>
                </a:solidFill>
              </a:rPr>
              <a:t> Country</a:t>
            </a:r>
            <a:endParaRPr lang="pt-BR" dirty="0"/>
          </a:p>
        </p:txBody>
      </p:sp>
      <p:sp>
        <p:nvSpPr>
          <p:cNvPr id="3" name="Espaço Reservado para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pt-BR" dirty="0">
              <a:solidFill>
                <a:srgbClr val="FFFFFF"/>
              </a:solidFill>
            </a:endParaRPr>
          </a:p>
          <a:p>
            <a:pPr rtl="0"/>
            <a:endParaRPr lang="pt-BR"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a:t>Cannabis </a:t>
            </a:r>
            <a:r>
              <a:rPr lang="pt-BR" dirty="0" err="1"/>
              <a:t>seizure</a:t>
            </a:r>
            <a:r>
              <a:rPr lang="pt-BR" dirty="0"/>
              <a:t> in Argentina</a:t>
            </a:r>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25715592-8AA6-ADD1-FB8C-018B6E0DF2AE}"/>
              </a:ext>
            </a:extLst>
          </p:cNvPr>
          <p:cNvPicPr>
            <a:picLocks noChangeAspect="1"/>
          </p:cNvPicPr>
          <p:nvPr/>
        </p:nvPicPr>
        <p:blipFill>
          <a:blip r:embed="rId3"/>
          <a:stretch>
            <a:fillRect/>
          </a:stretch>
        </p:blipFill>
        <p:spPr>
          <a:xfrm>
            <a:off x="2066925" y="1636643"/>
            <a:ext cx="7743825" cy="4030732"/>
          </a:xfrm>
          <a:prstGeom prst="rect">
            <a:avLst/>
          </a:prstGeom>
        </p:spPr>
      </p:pic>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err="1"/>
              <a:t>Cocaine</a:t>
            </a:r>
            <a:r>
              <a:rPr lang="pt-BR" dirty="0"/>
              <a:t> in Argentina</a:t>
            </a:r>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3" name="Imagem 2">
            <a:extLst>
              <a:ext uri="{FF2B5EF4-FFF2-40B4-BE49-F238E27FC236}">
                <a16:creationId xmlns:a16="http://schemas.microsoft.com/office/drawing/2014/main" id="{F0DD6214-DFD0-552E-CE75-93C187C3DFCC}"/>
              </a:ext>
            </a:extLst>
          </p:cNvPr>
          <p:cNvPicPr>
            <a:picLocks noChangeAspect="1"/>
          </p:cNvPicPr>
          <p:nvPr/>
        </p:nvPicPr>
        <p:blipFill>
          <a:blip r:embed="rId3"/>
          <a:stretch>
            <a:fillRect/>
          </a:stretch>
        </p:blipFill>
        <p:spPr>
          <a:xfrm>
            <a:off x="2778918" y="1817562"/>
            <a:ext cx="6634163" cy="3897438"/>
          </a:xfrm>
          <a:prstGeom prst="rect">
            <a:avLst/>
          </a:prstGeom>
        </p:spPr>
      </p:pic>
    </p:spTree>
    <p:extLst>
      <p:ext uri="{BB962C8B-B14F-4D97-AF65-F5344CB8AC3E}">
        <p14:creationId xmlns:p14="http://schemas.microsoft.com/office/powerpoint/2010/main" val="325217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err="1"/>
              <a:t>Opioids</a:t>
            </a:r>
            <a:r>
              <a:rPr lang="pt-BR" dirty="0"/>
              <a:t> in Argentina</a:t>
            </a:r>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4" name="Imagem 3">
            <a:extLst>
              <a:ext uri="{FF2B5EF4-FFF2-40B4-BE49-F238E27FC236}">
                <a16:creationId xmlns:a16="http://schemas.microsoft.com/office/drawing/2014/main" id="{B7E24366-E6BB-351D-6B34-62AC7C6DAED3}"/>
              </a:ext>
            </a:extLst>
          </p:cNvPr>
          <p:cNvPicPr>
            <a:picLocks noChangeAspect="1"/>
          </p:cNvPicPr>
          <p:nvPr/>
        </p:nvPicPr>
        <p:blipFill>
          <a:blip r:embed="rId3"/>
          <a:stretch>
            <a:fillRect/>
          </a:stretch>
        </p:blipFill>
        <p:spPr>
          <a:xfrm>
            <a:off x="2100262" y="1652312"/>
            <a:ext cx="7319963" cy="4034113"/>
          </a:xfrm>
          <a:prstGeom prst="rect">
            <a:avLst/>
          </a:prstGeom>
        </p:spPr>
      </p:pic>
    </p:spTree>
    <p:extLst>
      <p:ext uri="{BB962C8B-B14F-4D97-AF65-F5344CB8AC3E}">
        <p14:creationId xmlns:p14="http://schemas.microsoft.com/office/powerpoint/2010/main" val="130569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err="1"/>
              <a:t>Cocaine</a:t>
            </a:r>
            <a:r>
              <a:rPr lang="pt-BR" dirty="0"/>
              <a:t> </a:t>
            </a:r>
            <a:r>
              <a:rPr lang="pt-BR" dirty="0" err="1"/>
              <a:t>seizure</a:t>
            </a:r>
            <a:r>
              <a:rPr lang="pt-BR" dirty="0"/>
              <a:t> in Chile</a:t>
            </a:r>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6" name="Imagem 5">
            <a:extLst>
              <a:ext uri="{FF2B5EF4-FFF2-40B4-BE49-F238E27FC236}">
                <a16:creationId xmlns:a16="http://schemas.microsoft.com/office/drawing/2014/main" id="{C55A3776-5663-CC6A-01C2-EBD7EBC1B35B}"/>
              </a:ext>
            </a:extLst>
          </p:cNvPr>
          <p:cNvPicPr>
            <a:picLocks noChangeAspect="1"/>
          </p:cNvPicPr>
          <p:nvPr/>
        </p:nvPicPr>
        <p:blipFill>
          <a:blip r:embed="rId3"/>
          <a:stretch>
            <a:fillRect/>
          </a:stretch>
        </p:blipFill>
        <p:spPr>
          <a:xfrm>
            <a:off x="2707481" y="1992528"/>
            <a:ext cx="6777038" cy="4061981"/>
          </a:xfrm>
          <a:prstGeom prst="rect">
            <a:avLst/>
          </a:prstGeom>
        </p:spPr>
      </p:pic>
    </p:spTree>
    <p:extLst>
      <p:ext uri="{BB962C8B-B14F-4D97-AF65-F5344CB8AC3E}">
        <p14:creationId xmlns:p14="http://schemas.microsoft.com/office/powerpoint/2010/main" val="185775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rtlCol="0"/>
          <a:lstStyle/>
          <a:p>
            <a:pPr rtl="0"/>
            <a:r>
              <a:rPr lang="pt-BR" dirty="0"/>
              <a:t>Cannabis </a:t>
            </a:r>
            <a:r>
              <a:rPr lang="pt-BR" dirty="0" err="1"/>
              <a:t>seizure</a:t>
            </a:r>
            <a:r>
              <a:rPr lang="pt-BR" dirty="0"/>
              <a:t> in Chile</a:t>
            </a:r>
          </a:p>
        </p:txBody>
      </p:sp>
      <p:sp>
        <p:nvSpPr>
          <p:cNvPr id="12" name="Espaço Reservado para Data 11">
            <a:extLst>
              <a:ext uri="{FF2B5EF4-FFF2-40B4-BE49-F238E27FC236}">
                <a16:creationId xmlns:a16="http://schemas.microsoft.com/office/drawing/2014/main" id="{BB55F5DE-D801-496C-806A-73E6EF45CB06}"/>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3/9/20XX</a:t>
            </a:r>
          </a:p>
        </p:txBody>
      </p:sp>
      <p:sp>
        <p:nvSpPr>
          <p:cNvPr id="13" name="Espaço Reservado para Rodapé 12">
            <a:extLst>
              <a:ext uri="{FF2B5EF4-FFF2-40B4-BE49-F238E27FC236}">
                <a16:creationId xmlns:a16="http://schemas.microsoft.com/office/drawing/2014/main" id="{9B6754F1-BBB9-45C3-8F76-FA0E19B7463B}"/>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0" i="0" u="none" strike="noStrike" kern="1200" cap="none" spc="0" normalizeH="0" dirty="0">
                <a:ln>
                  <a:noFill/>
                </a:ln>
                <a:solidFill>
                  <a:prstClr val="black">
                    <a:tint val="75000"/>
                  </a:prstClr>
                </a:solidFill>
                <a:effectLst/>
                <a:uLnTx/>
                <a:uFillTx/>
                <a:latin typeface="Calibri" panose="020F0502020204030204"/>
                <a:ea typeface="+mn-ea"/>
                <a:cs typeface="+mn-cs"/>
              </a:rPr>
              <a:t>Título da Apresentação</a:t>
            </a:r>
          </a:p>
        </p:txBody>
      </p:sp>
      <p:sp>
        <p:nvSpPr>
          <p:cNvPr id="14" name="Espaço Reservado para o Número do Slide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pt-B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3" name="Imagem 2">
            <a:extLst>
              <a:ext uri="{FF2B5EF4-FFF2-40B4-BE49-F238E27FC236}">
                <a16:creationId xmlns:a16="http://schemas.microsoft.com/office/drawing/2014/main" id="{5CBAD90D-8A82-20CE-E452-708923187D97}"/>
              </a:ext>
            </a:extLst>
          </p:cNvPr>
          <p:cNvPicPr>
            <a:picLocks noChangeAspect="1"/>
          </p:cNvPicPr>
          <p:nvPr/>
        </p:nvPicPr>
        <p:blipFill>
          <a:blip r:embed="rId3"/>
          <a:stretch>
            <a:fillRect/>
          </a:stretch>
        </p:blipFill>
        <p:spPr>
          <a:xfrm>
            <a:off x="2443162" y="1795049"/>
            <a:ext cx="7091363" cy="4015201"/>
          </a:xfrm>
          <a:prstGeom prst="rect">
            <a:avLst/>
          </a:prstGeom>
        </p:spPr>
      </p:pic>
    </p:spTree>
    <p:extLst>
      <p:ext uri="{BB962C8B-B14F-4D97-AF65-F5344CB8AC3E}">
        <p14:creationId xmlns:p14="http://schemas.microsoft.com/office/powerpoint/2010/main" val="255685600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6994_TF78504181_Win32" id="{DC1B3CC7-0FE4-43D2-96F6-885BDC7B9026}" vid="{3277C3B5-5A8D-4B57-8EA3-699E50814C0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{7D391561-F5D3-46C3-81F4-187040B852FF}tf78504181_win32</Template>
  <TotalTime>242</TotalTime>
  <Words>680</Words>
  <Application>Microsoft Office PowerPoint</Application>
  <PresentationFormat>Widescreen</PresentationFormat>
  <Paragraphs>131</Paragraphs>
  <Slides>24</Slides>
  <Notes>17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Avenir Next LT Pro</vt:lpstr>
      <vt:lpstr>Calibri</vt:lpstr>
      <vt:lpstr>Droid serif</vt:lpstr>
      <vt:lpstr>Tw Cen MT</vt:lpstr>
      <vt:lpstr>ShapesVTI</vt:lpstr>
      <vt:lpstr>Drugs and Suicide in Brazil, Chile and Argentina</vt:lpstr>
      <vt:lpstr>Agenda</vt:lpstr>
      <vt:lpstr>Introduction</vt:lpstr>
      <vt:lpstr>Seizures by Country</vt:lpstr>
      <vt:lpstr>Cannabis seizure in Argentina</vt:lpstr>
      <vt:lpstr>Cocaine in Argentina</vt:lpstr>
      <vt:lpstr>Opioids in Argentina</vt:lpstr>
      <vt:lpstr>Cocaine seizure in Chile</vt:lpstr>
      <vt:lpstr>Cannabis seizure in Chile</vt:lpstr>
      <vt:lpstr>Opioids seizure in Chile</vt:lpstr>
      <vt:lpstr>Cocaine seizure in Brazil</vt:lpstr>
      <vt:lpstr>Cannabis seizure in Brazil</vt:lpstr>
      <vt:lpstr>Cannabis seizure in Brazil</vt:lpstr>
      <vt:lpstr>Comparing cannabis seizure</vt:lpstr>
      <vt:lpstr>Apresentação do PowerPoint</vt:lpstr>
      <vt:lpstr>Apresentação do PowerPoint</vt:lpstr>
      <vt:lpstr>Apresentação do PowerPoint</vt:lpstr>
      <vt:lpstr>Apresentação do PowerPoint</vt:lpstr>
      <vt:lpstr>Apresentação do PowerPoint</vt:lpstr>
      <vt:lpstr>Apresentação do PowerPoint</vt:lpstr>
      <vt:lpstr>Argentina</vt:lpstr>
      <vt:lpstr>Chile</vt:lpstr>
      <vt:lpstr>Brazil</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Drogas e Suicídio na América Latina</dc:title>
  <dc:creator>Guilherme Olavo de Oliveira</dc:creator>
  <cp:lastModifiedBy>Guilherme Olavo de Oliveira</cp:lastModifiedBy>
  <cp:revision>3</cp:revision>
  <dcterms:created xsi:type="dcterms:W3CDTF">2022-05-12T19:49:08Z</dcterms:created>
  <dcterms:modified xsi:type="dcterms:W3CDTF">2022-05-12T23:51:25Z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