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DBFCF-FC8D-4A67-8071-03364C459745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EDDE-FBB2-4EB9-A5CF-0F871AF12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1EDDE-FBB2-4EB9-A5CF-0F871AF1235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1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1EDDE-FBB2-4EB9-A5CF-0F871AF1235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04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8EE02-08FF-C33E-FB7A-C20C6686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8A17B-A7F9-9B26-B3F2-90B0E536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F1928B-DF2E-D413-37C3-7DE75941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6FFC7-8DF3-ADD3-315A-25DFC4B3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5AE36-6D4D-CDBD-67B9-6C392ABB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778F7-71F5-8602-7BB1-ABCA6E38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5AB2F-09C1-4297-A9D8-50F79080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DBA22-1FE2-300B-807B-60744CE8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32DE4-A5C2-CFAF-B822-A411EA58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4BDF4-EE10-76A0-F379-396C1376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FCAABE-CAED-6CF6-B362-0B2D6562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C4208F-6961-AF07-F387-A7B97255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88BC5-7A7C-50FF-9E9E-7E1FF330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C48E9-4E2F-46C4-3FF6-7E5EB2C8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16498-4CA1-CF30-28B1-D0F155ED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8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8AF9C-967A-5238-6D85-B32927F4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00D58-E9C4-AD32-3295-D1919E53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D5B188-F602-7D7C-FB5E-4914B73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BAA92-F406-949E-E1B6-7BC34F1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829A4-FE1B-808A-1C62-38316D23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6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8EA0A-5D11-55BF-3A3E-F310EB9B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592C1-174E-8FD0-310D-1449C9D1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3CC72-0BE6-84F9-A989-0798C51F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7FD4F-23BF-8570-FB2B-3B069178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83FA7-16E5-B7A8-B8C8-4888D01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787D-47C7-DC8A-8731-6A2E44F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45828-AC5B-C560-EC08-7055A273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43861A-7E65-CA40-A2BE-85596A4A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281FA9-413F-5ED9-8524-FE2C259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2415AF-5DDD-F110-7A7C-664F2068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675E2-55D3-520C-58E3-DBB4B659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8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BE5D1-3886-C1F6-234A-5B6CA1B5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70CF45-9E47-B2CA-46B1-AC37373F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976AE4-C1FC-3702-CB97-098A1AD67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90020B-8355-F131-B609-65871C3F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75BD1C-6ABF-A315-67B9-08AD0CE3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362918-1842-F6C3-40E0-CF349456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DA6719-6E3A-5787-8554-60C4F207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212B4-AA66-DF61-EFC6-0B002DC3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86CF-4E3F-EDE4-BD83-1AF7A4BA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B02BE4-C59F-9E09-5DBC-4369BB8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17A5D8-949E-B902-0EF5-77A0E7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06120-CB79-DB03-7C4E-D4964ED4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D77295-A660-1EB8-B7E9-8CD1023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0C6709-B32A-E02B-1A70-1ED7699C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D41D8A-08EE-A343-B699-753D44A4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2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DA006-8082-9680-8DBF-03B70F9E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7DA1E-26E4-B276-BAB4-6DF36B85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E6EA1A-7BB8-83D5-55BC-9A33D435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E00DB-F6A9-51AB-81E8-2AC82834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662DAB-68F9-6A0B-62C7-2368C765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D3736-4D0F-4590-6D99-FF64178F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8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733A7-1E6F-CA86-63F2-576FE2F0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FA36E1-84E6-A3A8-0E0F-D74BAAD81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80D7A3-7C72-59FC-0C38-41F03851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344E0-5716-1AEE-FA44-202A9F9B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0A8C4-833E-F4E1-B8D2-F3478B1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20D0B-FBE5-07C3-20B1-DD7311E2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6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89D6ED-39D7-5568-8BC4-6C99313A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9365D-F880-09D3-1FB0-44F139E7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93764-1877-7CFF-DD7B-AF0BF8A31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7372-4E98-4313-8F8F-848F2418DDE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A86E8-C5E5-145B-3A06-1274D69B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9DAF2-7F87-C117-3A47-D7FE55DB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242C-C7B9-4D6D-AC80-6F2D30389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CA9754-8AF0-BD34-823E-BF008714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" y="198625"/>
            <a:ext cx="4477308" cy="22608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0F77D6-17C1-1A42-D607-2C80719BB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9488"/>
            <a:ext cx="4477308" cy="1528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29D6D2-5B14-DF0D-B1CE-639C3779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107" y="198625"/>
            <a:ext cx="4477308" cy="23897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CAAD14-1869-90DC-FF78-64769BEC2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107" y="2648605"/>
            <a:ext cx="4375948" cy="23897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96AD8EE-5A2A-C55D-566F-18B0DDF67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99" y="3987565"/>
            <a:ext cx="2603969" cy="25026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7225C4-732B-DB71-6499-8B2DDD007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988" y="5098586"/>
            <a:ext cx="5270562" cy="15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C283F3-4B34-DA00-ACDC-363E28AB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9" y="181843"/>
            <a:ext cx="5117033" cy="22206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080696-5060-A45B-E23E-AB6B6EB4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2" y="131374"/>
            <a:ext cx="3313094" cy="22711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E9E654-3B9B-EC06-494E-A0724B670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68" y="2518265"/>
            <a:ext cx="5312044" cy="2367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810A51-23CF-BA96-3381-CC34C1024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82" y="4885765"/>
            <a:ext cx="5228015" cy="1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2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Oliveira</dc:creator>
  <cp:lastModifiedBy>Isabela Oliveira</cp:lastModifiedBy>
  <cp:revision>1</cp:revision>
  <dcterms:created xsi:type="dcterms:W3CDTF">2023-12-08T08:12:49Z</dcterms:created>
  <dcterms:modified xsi:type="dcterms:W3CDTF">2023-12-08T08:17:16Z</dcterms:modified>
</cp:coreProperties>
</file>