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E8D5B-3BC4-4875-9496-B3FB8FCEE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1B0E8F-009D-4E1D-BF5C-063E6D71D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5D250C-5407-4C40-BFAA-08BE9E31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3E8A-8F89-4E04-8091-57F93A965F93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74B2B8-1740-4FA1-81E0-85448981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D3F98C-712F-407C-9B1B-3E39C4C6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32B-FB26-4220-A6E1-02865DD59C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05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C248A-39B6-4CCF-BDA3-32EEBF54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498E4E-91C5-41EF-9D84-F5DA6BDA2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30FF3D-5FB2-4930-AA51-08E6A6CA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3E8A-8F89-4E04-8091-57F93A965F93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530D91-DA38-4C1D-A5C0-5507D72C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7F59E1-88AC-412E-B210-9C2CA050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32B-FB26-4220-A6E1-02865DD59C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969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A7FF8F-7075-4E98-AAE1-0437BE9DC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345A5A-5F46-4F7D-85D3-97A7839B5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F7BC80-3B3E-4A5B-A779-CA473BA0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3E8A-8F89-4E04-8091-57F93A965F93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F9663F-2E79-4508-B98E-069C7B8FB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06BAB8-BE38-4830-80D2-6585F1E3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32B-FB26-4220-A6E1-02865DD59C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40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84A6C-2745-44C0-A3E9-C64613939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492874-B94C-4E16-ACE2-16AC387C4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C4853A-D4D0-45FA-8041-FE680041D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3E8A-8F89-4E04-8091-57F93A965F93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C4F4DD-66C5-45BC-9435-AB3D6D2A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C3D5A9-DDB5-4CC5-9AFB-0745BE325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32B-FB26-4220-A6E1-02865DD59C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34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F517D-D142-41E6-BFFD-BC49512BF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301C1D9-8BDC-45B9-811E-9A695CB89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43D87D-D457-4B3E-8A3F-2D6860EE0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3E8A-8F89-4E04-8091-57F93A965F93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AE51C8-8B23-4BA2-A5BD-CF352C069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8F7CDA-D9B8-489F-A171-AD065DCB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32B-FB26-4220-A6E1-02865DD59C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99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C23E7-1D61-4067-9ACB-0987AA563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F0A118-9D00-4C48-8B72-4522A9865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4A6C9C-2901-48D4-85B1-B91879BFE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B0EED7-A96E-4CC1-B50E-F369C531C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3E8A-8F89-4E04-8091-57F93A965F93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F8663B-B410-449D-A361-D11592D7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761753-3280-4F59-840C-F2D38514C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32B-FB26-4220-A6E1-02865DD59C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11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0227A-FAB4-4BB9-A08B-7D3C3D4CE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215F45-CEA4-42EE-982B-75B6AD8D5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37374C-F849-4BB3-BA80-1519F774D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35177C3-4B51-4AE3-844E-0BF735AA3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9275D70-0D33-44ED-B3E0-87E6263E07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5393014-8D54-42E6-8A57-34928965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3E8A-8F89-4E04-8091-57F93A965F93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F606FF-6E61-47A5-AF83-1534A998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B8A68E-DE89-4BF4-B7C5-4F83F055A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32B-FB26-4220-A6E1-02865DD59C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36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55BF2-01D1-436D-B579-8893998E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F49E028-8EF9-4944-B0A2-50B342F6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3E8A-8F89-4E04-8091-57F93A965F93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BD7120E-2CC6-4AD8-9932-30DE15F1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64C730D-5A21-4FBE-95A2-05B4FCCC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32B-FB26-4220-A6E1-02865DD59C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529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2BFE3E8-AF77-46EC-8ED9-C6032E87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3E8A-8F89-4E04-8091-57F93A965F93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6594C1-9BA1-4682-AEA7-25727A75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4ACBB02-B015-46DA-AA90-48FC4DED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32B-FB26-4220-A6E1-02865DD59C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00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459A3-DE80-4EF2-BD7E-C4C13E20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1FE69D-BCF5-42EB-899B-E94AEA1AF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833750-087C-4ADE-A84A-A75D34ED0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81FE16-989B-4D8F-BB07-48348A71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3E8A-8F89-4E04-8091-57F93A965F93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DAC412-05A3-483D-B241-A8AE0F57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17FC61-FB6E-4902-85F3-EB128F2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32B-FB26-4220-A6E1-02865DD59C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02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4D887-7C3B-4EA8-B1CF-9ED6310C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74775EC-8F4F-454B-A580-2F900037F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940A3C-B6E1-4695-8590-EBBFC71E6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33703E-C7D9-4CA1-A24E-39CFFE07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3E8A-8F89-4E04-8091-57F93A965F93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70CA50-D6C6-4FBC-9BDC-C3DC1B44F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C97C0C-3600-45D9-B200-18422E57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0132B-FB26-4220-A6E1-02865DD59C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70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D3D8898-607F-4B7A-AD2A-BC525BF88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6853CE-EAF1-4953-B613-2C74B667E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A91794-6D0B-41FB-AEDE-797EAD973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D3E8A-8F89-4E04-8091-57F93A965F93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7113EA-85D0-4A38-BFC1-D19FEED60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D345CA-5DA3-4CB1-B0C4-52FCCB36D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0132B-FB26-4220-A6E1-02865DD59C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15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F8F8F90-CC7A-FDBA-B19E-1908F2D81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912"/>
            <a:ext cx="4378345" cy="94152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0FD7E1-2595-F06A-AA6F-B03F5CBF9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29" y="1390020"/>
            <a:ext cx="4975158" cy="21608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89ADC20-837A-9CBE-D90D-91C9D994B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35" y="5465871"/>
            <a:ext cx="3992474" cy="95695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21A102B-F5A7-171E-929E-14107830D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4246" y="129912"/>
            <a:ext cx="4939143" cy="262906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5CF2627-AB03-0A00-54FA-09C07C1704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29" y="3869479"/>
            <a:ext cx="4939144" cy="101203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829B9142-1D7F-3F8A-A345-6DF77F2240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4246" y="3170762"/>
            <a:ext cx="5216482" cy="277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5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598F169-4EA2-21F0-EEFE-AED0A50A9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49" y="171656"/>
            <a:ext cx="5021535" cy="122145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C7B1575-B14D-F9D1-53B8-6AB4CE779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53" y="1664133"/>
            <a:ext cx="5021535" cy="188233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98290F-C6D7-3A6F-4A81-8EA4BA87B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843" y="3904844"/>
            <a:ext cx="5102692" cy="226136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0CAC2F0-6700-81E4-951F-541FFFA178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8385" y="282803"/>
            <a:ext cx="5533481" cy="336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855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Oliveira | SAFIRA</dc:creator>
  <cp:lastModifiedBy>Isabela Oliveira</cp:lastModifiedBy>
  <cp:revision>6</cp:revision>
  <dcterms:created xsi:type="dcterms:W3CDTF">2021-02-08T12:07:08Z</dcterms:created>
  <dcterms:modified xsi:type="dcterms:W3CDTF">2023-09-29T04:58:37Z</dcterms:modified>
</cp:coreProperties>
</file>