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8D5B-3BC4-4875-9496-B3FB8FCE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B0E8F-009D-4E1D-BF5C-063E6D71D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D250C-5407-4C40-BFAA-08BE9E3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4B2B8-1740-4FA1-81E0-85448981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3F98C-712F-407C-9B1B-3E39C4C6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248A-39B6-4CCF-BDA3-32EEBF54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498E4E-91C5-41EF-9D84-F5DA6BDA2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0FF3D-5FB2-4930-AA51-08E6A6C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30D91-DA38-4C1D-A5C0-5507D72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F59E1-88AC-412E-B210-9C2CA05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6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7FF8F-7075-4E98-AAE1-0437BE9D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45A5A-5F46-4F7D-85D3-97A7839B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7BC80-3B3E-4A5B-A779-CA473BA0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9663F-2E79-4508-B98E-069C7B8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6BAB8-BE38-4830-80D2-6585F1E3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84A6C-2745-44C0-A3E9-C6461393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2874-B94C-4E16-ACE2-16AC387C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4853A-D4D0-45FA-8041-FE680041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4F4DD-66C5-45BC-9435-AB3D6D2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3D5A9-DDB5-4CC5-9AFB-0745BE32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F517D-D142-41E6-BFFD-BC49512B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01C1D9-8BDC-45B9-811E-9A695CB8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3D87D-D457-4B3E-8A3F-2D6860EE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E51C8-8B23-4BA2-A5BD-CF352C0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F7CDA-D9B8-489F-A171-AD065DCB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23E7-1D61-4067-9ACB-0987AA56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0A118-9D00-4C48-8B72-4522A9865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A6C9C-2901-48D4-85B1-B91879BF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B0EED7-A96E-4CC1-B50E-F369C531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F8663B-B410-449D-A361-D11592D7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761753-3280-4F59-840C-F2D38514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0227A-FAB4-4BB9-A08B-7D3C3D4C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15F45-CEA4-42EE-982B-75B6AD8D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7374C-F849-4BB3-BA80-1519F774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5177C3-4B51-4AE3-844E-0BF735AA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5D70-0D33-44ED-B3E0-87E6263E0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393014-8D54-42E6-8A57-34928965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F606FF-6E61-47A5-AF83-1534A998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8A68E-DE89-4BF4-B7C5-4F83F055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36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55BF2-01D1-436D-B579-8893998E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49E028-8EF9-4944-B0A2-50B342F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D7120E-2CC6-4AD8-9932-30DE15F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4C730D-5A21-4FBE-95A2-05B4FCCC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BFE3E8-AF77-46EC-8ED9-C6032E87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6594C1-9BA1-4682-AEA7-25727A75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ACBB02-B015-46DA-AA90-48FC4DED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59A3-DE80-4EF2-BD7E-C4C13E20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FE69D-BCF5-42EB-899B-E94AEA1A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833750-087C-4ADE-A84A-A75D34ED0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1FE16-989B-4D8F-BB07-48348A71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AC412-05A3-483D-B241-A8AE0F5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17FC61-FB6E-4902-85F3-EB128F2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D887-7C3B-4EA8-B1CF-9ED6310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4775EC-8F4F-454B-A580-2F900037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40A3C-B6E1-4695-8590-EBBFC71E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3703E-C7D9-4CA1-A24E-39CFFE0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70CA50-D6C6-4FBC-9BDC-C3DC1B4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C97C0C-3600-45D9-B200-18422E57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3D8898-607F-4B7A-AD2A-BC525BF8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6853CE-EAF1-4953-B613-2C74B667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91794-6D0B-41FB-AEDE-797EAD973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3E8A-8F89-4E04-8091-57F93A965F93}" type="datetimeFigureOut">
              <a:rPr lang="pt-BR" smtClean="0"/>
              <a:t>25/09/2022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113EA-85D0-4A38-BFC1-D19FEED6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345CA-5DA3-4CB1-B0C4-52FCCB36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F1AC45-EE8D-EF41-37EB-FCD73498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37160"/>
            <a:ext cx="5672088" cy="112076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899067E-A7F3-A747-6826-5CC2DDD8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5900"/>
            <a:ext cx="5873981" cy="291616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5DDEF5D-34DF-8DB9-6B17-04C51F9E9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763" y="53881"/>
            <a:ext cx="5803307" cy="302292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931AFB1-160B-76AF-E23B-FA030386C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763" y="3226190"/>
            <a:ext cx="5803307" cy="2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A67BE38-B35D-2BD7-69A3-5C72ADBD1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" y="137160"/>
            <a:ext cx="5672088" cy="161977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3A05167-621F-1B8B-1FD4-7751A5D57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6" y="1874520"/>
            <a:ext cx="5661952" cy="24003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E4718A-19CC-E678-E4C6-1605E323A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7160"/>
            <a:ext cx="5661952" cy="310196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628E448-6721-2F72-1862-43394F4B3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6" y="4392401"/>
            <a:ext cx="5672088" cy="131329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4DFE41D-C68C-CAA0-16D0-EE0070D39C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3641" y="3429000"/>
            <a:ext cx="5577840" cy="22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2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5CEC691-DA2B-A95D-4A73-58172D1D4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" y="295900"/>
            <a:ext cx="5745481" cy="13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4991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Oliveira | SAFIRA</dc:creator>
  <cp:lastModifiedBy>Guilherme</cp:lastModifiedBy>
  <cp:revision>5</cp:revision>
  <dcterms:created xsi:type="dcterms:W3CDTF">2021-02-08T12:07:08Z</dcterms:created>
  <dcterms:modified xsi:type="dcterms:W3CDTF">2022-09-26T00:49:01Z</dcterms:modified>
</cp:coreProperties>
</file>