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A054-2897-96A2-864A-35E61171D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98C36-D368-4B14-73D8-F81EDBB3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F30A6-3FDE-6150-CDEB-53AF3950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7C490-6781-F07B-BAB4-6E8BE960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B6395-F52F-8518-67E5-32F0140A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8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1A795-73E6-E674-DC81-838BF264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AFD47F-832C-8674-7033-2BFF780A6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43933-2E53-E554-AB57-73A8CF9B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4300B-99AA-5182-0BDE-696493FC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755DD-835F-EB9D-2B8E-9759FC64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9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7C0D2C-37B0-BF60-549A-DD682E555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1299C3-1B8B-5B4F-D3D5-794ABEAB3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38F12-C8FC-CD7A-9EB8-AEC12E5F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677E9-7EE6-A24C-FF0E-F49B7EB3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8A02A-2434-6003-C532-EC97CBE9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38BF5-A2E9-7D40-D610-6F02613B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5E7FA-087B-1643-4F4B-CA37DFB4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1DF768-45B4-9596-F557-EFB4AF39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A6463-2025-3E7F-07BE-B5D2F001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54EA6-BAAC-19A1-F6F3-15C1ACC4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9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AA9EE-14DA-7E72-9968-D138EAE5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7F956A-048E-6179-F307-2DC0C14A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452EB-451A-D298-897B-F7FFC15B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A01DE-935E-E68E-0E39-3AEA60AF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4AEB9B-E055-3C15-2356-0B09CE06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99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3D4C9-7E15-15EF-0B05-11E4CFCE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652D52-4A39-D5E0-3D87-7B9E492C6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F6D8AA-1FC4-B70A-D128-C928ED20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1A43E7-84E8-8133-BB12-054F6FC1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AE896A-C737-421A-8DCB-9836FE9E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6AEF39-4B97-75F9-F86A-2CC513D6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5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285C-70FC-FA0D-BD2B-E482467B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F52B8-10D4-05AA-0412-4A219E15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462085-EE96-F7DF-1409-E19BF272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66BAD1-BF90-C640-E265-EFED9E67E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0528FE-8874-2D61-5F28-845B9FE18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1B8E53-A4F7-462A-71FB-E6859500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1003BB-150C-9E93-A092-6E438517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FEDFA5-5A65-5B69-03FC-C5D858BC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1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62D3-D05B-A12D-4C40-A37C6964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900933-1255-0ECB-9A8B-875336EC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F79375-A3C3-8974-89A3-42261521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036785-540D-5AF0-D717-563E5F1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4F4FEF-9501-D9C3-075B-768E5E30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F6A3A1-E459-2BFD-62A3-0E8DC67A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91A047-59CE-DC2D-ACFF-637302BD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8D99-2CC1-FE30-E0E8-865AFCEE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BDECF-5AB1-1D41-6EEA-863191F8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285C3-F2C8-C409-C9FC-9180EB8F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6CDE3-5FD2-5917-4416-A9C766E4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BB5021-ED62-B54A-E23B-7557F34C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A5378E-6E20-B1F0-9A2E-0214C495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857AB-4DA9-C78C-183D-64C9236A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CC7F70-4B21-A310-52E8-D16014A9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85447E-8240-370E-5154-6AC3EA17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83B56-B8F5-70A9-C08F-558CD556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F1079-3666-0C9A-5165-C0ED3673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6CF465-D18D-58F1-9F89-4A4A17C3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8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209B9D-28B9-8F31-2BFE-5729F102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D25315-F5B4-E398-84C2-ED7A2811A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4A498-C900-3B6A-9F63-A4DF1BC61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355A-3077-4C12-9DF6-0535D44D065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C6770-AE4C-A4CE-C1D1-C9D4DD78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FD5E5-C4CB-B455-088C-CAE523250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F6F5-AB20-435B-BF83-496B8F4DE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08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272760-7CD6-A6EC-F255-03C79708E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49"/>
          <a:stretch/>
        </p:blipFill>
        <p:spPr>
          <a:xfrm>
            <a:off x="227535" y="90111"/>
            <a:ext cx="2869626" cy="19945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18E846-20F4-09D4-DD46-5CEA22A2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79" y="248591"/>
            <a:ext cx="6550789" cy="19098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FABF93-1803-59C6-B9C4-13B72E3FB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35" y="2567837"/>
            <a:ext cx="4275938" cy="18967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1A7052-026F-ACD6-710D-C4CAEFA15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154" y="2404917"/>
            <a:ext cx="6413907" cy="27897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8CBE988-368C-FB31-E6A8-D23E92024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25" y="4787637"/>
            <a:ext cx="1984623" cy="109561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0414B44-7183-0E44-5E0B-0F2DAE125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115" y="5335443"/>
            <a:ext cx="5964687" cy="12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9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3901BF-3222-5B26-4CDD-93D0ACDD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3" y="194428"/>
            <a:ext cx="2583231" cy="22669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4088A8-B149-E220-8C8A-BDE2C47CF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42" y="312415"/>
            <a:ext cx="4053506" cy="11832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1C04AC-5A20-8704-0442-6103AD646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657" y="194428"/>
            <a:ext cx="2278633" cy="117153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AFFFF43-C6C3-B81C-2C0C-C407767BF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142" y="1713739"/>
            <a:ext cx="5248471" cy="26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95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Oliveira</dc:creator>
  <cp:lastModifiedBy>Isabela Oliveira</cp:lastModifiedBy>
  <cp:revision>1</cp:revision>
  <dcterms:created xsi:type="dcterms:W3CDTF">2023-06-16T05:18:35Z</dcterms:created>
  <dcterms:modified xsi:type="dcterms:W3CDTF">2023-06-16T05:19:23Z</dcterms:modified>
</cp:coreProperties>
</file>