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880B-EF6C-97EA-E863-60B27061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0281C-897A-424D-D5D9-9E0DD45B6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A548F-CC75-F8E3-9C4F-B0BCD33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92CDB-1FD7-4AF2-1A43-BA73E74F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FA623-8463-69DF-BAD6-A0B054B3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2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7B16C-7EF3-D136-EBC7-01E4D361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4E68BA-7738-B4C4-65FB-860D42AF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487B5-B78E-904D-6AFB-5EF862C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F8720-5F41-6B6E-E461-5F6976BF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A8CBC-2E90-2AAC-9AB3-CC2548C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9826F0-75D3-C421-8C2C-A25E0CC3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447C51-B949-25C8-0F2A-FC55E53E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163ED-0546-0BCD-93C7-E218AC3E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337A5-B4E5-354B-2BE9-D0A73C82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A4E45-DD80-B8A7-88A7-4A5A90B5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CAC3B-EC86-500F-4E5D-6924AA16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FB494-8334-5502-DC61-56F451F1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B3DFA-D1F3-59BF-7159-E1EE06FF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875F8-2191-64CF-05BC-C9355F00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A35FB-61B7-4571-AA43-B42EB90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E2FE-C94F-DBF1-A42A-25746BFA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F6AC4B-D64D-60F7-9EA9-F7F9197C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7588-6558-E798-D49F-BA676417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5DA59-CC30-1033-D276-F385966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3F180-12E8-1080-DC48-ECD60082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5ED0A-57C1-6ECE-4620-79C302E5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4742A-1763-41C8-B753-A412CF9E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AF9F08-986F-2C76-0D9B-2880F151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425CA-70A9-7D92-9828-2BD5D539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8FB172-9F7D-754C-3E49-BABE8408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3598F0-34E8-5ACF-0170-3A38835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F449-E353-4D35-F67E-2FDCBC8E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DA48C-6EED-56C6-6BF4-8DCD5D4F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D121D7-7FC2-5C8C-2A4A-F4ED6426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4C222E-16EF-6156-EDC2-3122811B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BF1763-DA8C-6D4A-2286-623F1B421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96A576-A214-2360-E6FD-A555A5B6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06634C-CF64-E6AE-2442-D26E96F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BC39F7-ED66-4F9B-48D0-24C492C1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7C17A-4E9A-1374-6613-D86C502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6877C3-CB2D-A5D1-0B31-C659FAD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2640FF-A902-B2FA-C27B-A796D49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FF5CA1-8072-7782-5862-B70BB2F8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6ABD7-860C-3CC9-80AC-1CFC6DF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66BD2A-631E-6E26-628C-9E437DF0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6DA32-A834-8027-F4CD-A6DD0BCB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213B-FAF0-4F60-FE37-2A3FDCF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27520-717A-A01E-F3C1-2568DF1F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5D513-A68A-128C-548F-C0BF4FD6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6D6DD-1D1C-F26A-FF6B-1DA41FA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DEE318-4932-E7CD-4511-2AAE47A8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0713F-69A7-5A4D-0D15-5D26840B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ED92-5BBB-A33A-6526-6E96FB8B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1A5223-45DC-3B64-2738-A177F011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752F7A-762A-E327-6450-8ECA04BD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EE0DF-239F-5093-620F-659909C4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64AC6-8F3D-34F4-073A-07C3E9B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8F150-5861-290A-19AF-41ADDDCB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4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7FE561-771A-1013-E30F-51FF48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A6A7C-EB2D-7EA5-0249-43951E70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3224C-E467-EEBF-35C3-669B6237A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888A6-E0EE-4263-8573-92EAD537CD9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531D8-89F9-B1C1-7803-D5422955A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03D6B-8F06-E4C0-43D5-8EC283E2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E4FD3-F09C-4CD6-A8CC-9366BF7E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69C801B-D303-77A0-2485-922214269296}"/>
              </a:ext>
            </a:extLst>
          </p:cNvPr>
          <p:cNvGrpSpPr/>
          <p:nvPr/>
        </p:nvGrpSpPr>
        <p:grpSpPr>
          <a:xfrm>
            <a:off x="0" y="168852"/>
            <a:ext cx="12192000" cy="6520295"/>
            <a:chOff x="0" y="168852"/>
            <a:chExt cx="12192000" cy="652029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CEE03AC-1A63-C1FE-F8D4-079D3F6A496F}"/>
                </a:ext>
              </a:extLst>
            </p:cNvPr>
            <p:cNvGrpSpPr/>
            <p:nvPr/>
          </p:nvGrpSpPr>
          <p:grpSpPr>
            <a:xfrm>
              <a:off x="0" y="168852"/>
              <a:ext cx="12192000" cy="6520295"/>
              <a:chOff x="0" y="168852"/>
              <a:chExt cx="12192000" cy="6520295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42078C0-C25D-FA54-83E9-5CBA5E8B3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8852"/>
                <a:ext cx="12192000" cy="6520295"/>
              </a:xfrm>
              <a:prstGeom prst="rect">
                <a:avLst/>
              </a:prstGeom>
            </p:spPr>
          </p:pic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E3D58D66-EE10-51BE-0B70-4BAB92F426B3}"/>
                  </a:ext>
                </a:extLst>
              </p:cNvPr>
              <p:cNvSpPr/>
              <p:nvPr/>
            </p:nvSpPr>
            <p:spPr>
              <a:xfrm>
                <a:off x="6038088" y="1892046"/>
                <a:ext cx="1076325" cy="10477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Imagem 12" descr="Ícone&#10;&#10;Descrição gerada automaticamente">
                <a:extLst>
                  <a:ext uri="{FF2B5EF4-FFF2-40B4-BE49-F238E27FC236}">
                    <a16:creationId xmlns:a16="http://schemas.microsoft.com/office/drawing/2014/main" id="{9176E6BC-8FFF-4AEC-DF3B-F642A1EE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2175" y="2158792"/>
                <a:ext cx="513256" cy="514258"/>
              </a:xfrm>
              <a:prstGeom prst="rect">
                <a:avLst/>
              </a:prstGeom>
            </p:spPr>
          </p:pic>
        </p:grp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AB110F-9E4B-9409-3034-883EB3AC0994}"/>
                </a:ext>
              </a:extLst>
            </p:cNvPr>
            <p:cNvSpPr/>
            <p:nvPr/>
          </p:nvSpPr>
          <p:spPr>
            <a:xfrm>
              <a:off x="3233293" y="334010"/>
              <a:ext cx="2710268" cy="1420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Luan Souza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2EF7F815-2452-D355-0960-11DCC47A1BB2}"/>
                </a:ext>
              </a:extLst>
            </p:cNvPr>
            <p:cNvCxnSpPr>
              <a:cxnSpLocks/>
            </p:cNvCxnSpPr>
            <p:nvPr/>
          </p:nvCxnSpPr>
          <p:spPr>
            <a:xfrm>
              <a:off x="4524287" y="1249680"/>
              <a:ext cx="867888" cy="9091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E45255B-DFBD-175F-D8E8-D0C264EFF2A6}"/>
                </a:ext>
              </a:extLst>
            </p:cNvPr>
            <p:cNvSpPr/>
            <p:nvPr/>
          </p:nvSpPr>
          <p:spPr>
            <a:xfrm>
              <a:off x="7114413" y="334010"/>
              <a:ext cx="2710268" cy="1420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Atacadão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5254A09-D926-5B26-CC7E-47E668F5C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4413" y="1249680"/>
              <a:ext cx="1196467" cy="812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Oliveira | SAFIRA</dc:creator>
  <cp:lastModifiedBy>Guilherme Oliveira | SAFIRA</cp:lastModifiedBy>
  <cp:revision>1</cp:revision>
  <dcterms:created xsi:type="dcterms:W3CDTF">2024-06-05T05:18:35Z</dcterms:created>
  <dcterms:modified xsi:type="dcterms:W3CDTF">2024-06-05T05:34:49Z</dcterms:modified>
</cp:coreProperties>
</file>