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23FE-6DC4-48F3-B1C1-A0C3EA13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73AA4-0890-4C1F-B957-581B7D097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CF017-B36D-439F-B7E3-B2B23938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B0C24-1851-466F-9F15-276ABE93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9320B-A62F-4150-B541-2ED535FE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DA0C-CD8E-4302-BB78-318AD491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D3297D-6DBE-4C0B-8B70-E6D0D4789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3F4E-E8C8-4051-812F-82B66C31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10DE0-6DAD-4680-A711-FB15577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29740-C501-4FDD-AF6B-180C6D48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78271-9A67-40BC-A7AC-B38E6E08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74A3A7-2BD0-427F-BED0-C938775B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87197-81A9-4713-A223-EC041933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B9D44-1C19-4BE2-864E-775CB288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A2A2BE-66D8-4EE3-8911-E01E888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3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7276-C2C7-4385-AA33-4608D724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574CE-6292-4A38-B71B-3B1B0C56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B548B-5694-4DCE-988C-3086E4D1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89787-9395-49A1-86A7-F3739FB4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405D0-92CC-490D-A7AF-75E48D9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7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3DD32-20CD-40A4-A23C-19EC9401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6D85-C204-4758-92F5-6B2EFEDB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2C947-68F3-4FAD-982E-8A6B2644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3C8BC-55C7-42DB-8536-D50420F2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0F958-F411-4899-A461-39A7BA1D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AFE22-0A51-4260-9A48-E5758671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235B8-C3A2-4B09-8369-07709375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831509-17D3-44EC-B1D0-A03061A6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728B75-44AA-4133-BFDD-3A361C00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DAAF1B-56C9-49CF-AB68-98E2EACC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17C70-B792-44F6-BE08-A9E8D0F8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5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EB0AF-FD09-47D5-8DBD-82FEF40A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C1631-FF2A-4526-9845-F9D2AFF6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A1C519-5DC7-459C-AB51-788B723A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401FA7-7789-4F89-AEBE-2C7A82F41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27344B-6574-4470-96E6-6ADE8E54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F33933-C149-498F-8F92-0BDD6322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CFD88C-5866-44A5-9746-4D5A686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86C3DE-CF3D-4389-A018-51635D80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5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B228-6A54-43BC-918C-71A2F7CA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A72EF-8629-4673-92DA-DE541952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30562A-4167-4291-95F4-70D99EE0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D8DB3C-9026-41AD-A8E2-0B63DDB3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9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30C78F-3BAD-46C7-9AA8-90EDECF5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5DD79-41D1-4F64-AA0D-FDC087FF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9A6CCA-BD99-4238-BE4C-67EF84DB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6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68C1-4C4F-4A23-BDEE-C67FE29E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05902-5664-411D-8B4A-1C2BE192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C60236-919A-4DF8-BDB2-0D8EDB88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0D51C-123F-4BEB-8038-E3AC528C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52813F-3D25-4AAB-A8A6-F5F405D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9EC6D6-E000-4F41-B100-3099F6D2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2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3AAC3-2AFF-459B-8E73-05E1F15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CCA741-1668-4D62-A51F-C2091C347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05F63B-052D-42B6-8BCA-CC5DEFD0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DCE49B-5D64-4267-B178-F1B53DA3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A2C4B-AD28-4EBE-A070-9335A07B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5AEC9-9109-49FA-8200-324D52AD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267592-327D-4094-895B-CC8E5736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AB519-D6AB-4A9B-B6DB-6D1A721D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19097-7116-49BB-9E59-932BD6171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BC89-4CC1-43F3-B092-EAA532D2116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09609-573E-4D5B-B6A9-E7FC8AB90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F8C11-52C4-4215-A0B2-0C00BB6F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09AA-4F1D-4C88-BFB3-67F9276EF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1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18B7C-2E21-42E1-A7F9-7171B6B9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FERRAMENTA DE HELP DESK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95E98-A8A2-4F45-9F97-809819B4F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Pardo dos Anjos</a:t>
            </a:r>
          </a:p>
          <a:p>
            <a:r>
              <a:rPr lang="pt-BR" dirty="0"/>
              <a:t>RA: 01191003</a:t>
            </a:r>
          </a:p>
        </p:txBody>
      </p:sp>
    </p:spTree>
    <p:extLst>
      <p:ext uri="{BB962C8B-B14F-4D97-AF65-F5344CB8AC3E}">
        <p14:creationId xmlns:p14="http://schemas.microsoft.com/office/powerpoint/2010/main" val="5402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8A16A-492A-4D99-B471-22C01AE0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processo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0BE728-686B-46B0-A6AA-14F4B0FC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18" y="1355331"/>
            <a:ext cx="8996265" cy="5284762"/>
          </a:xfrm>
        </p:spPr>
      </p:pic>
    </p:spTree>
    <p:extLst>
      <p:ext uri="{BB962C8B-B14F-4D97-AF65-F5344CB8AC3E}">
        <p14:creationId xmlns:p14="http://schemas.microsoft.com/office/powerpoint/2010/main" val="424840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929F0-B804-4372-B98C-31A38DDA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FE169-4C09-4803-AEC3-3ADCE0E8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cliente, ao se deparar com um problema na aplicação, entra em contato com o suporte da </a:t>
            </a:r>
            <a:r>
              <a:rPr lang="pt-BR" dirty="0" err="1"/>
              <a:t>SmartMuseum</a:t>
            </a:r>
            <a:r>
              <a:rPr lang="pt-BR" dirty="0"/>
              <a:t> pelo próprio site, onde um suporte N1 recebe por e-mail, que faz perguntas pré-estabelecidas sobre o problema na triagem. Se o cliente fazer os procedimentos recomendados e o problema persistir, o N1 entra em contato com N2, que busca uma solução definitiva com base no conhecimento de erros já conhecidos. Caso a solução não seja efetiva, um chamado é aberto ao N3, que analisa e busca a causa raiz do problema, e quando soluciona o mesmo, aplica a correção do problema através de um processo de gerenciamento de mudanças.</a:t>
            </a:r>
          </a:p>
        </p:txBody>
      </p:sp>
    </p:spTree>
    <p:extLst>
      <p:ext uri="{BB962C8B-B14F-4D97-AF65-F5344CB8AC3E}">
        <p14:creationId xmlns:p14="http://schemas.microsoft.com/office/powerpoint/2010/main" val="11281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3411D-4932-400E-851D-8BCFB870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a ferramenta?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EBF4AA-EE89-4963-BA95-1D0DCE9F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76789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16F1A2-0D2F-4F7C-B896-80201D17F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04" y="2305546"/>
            <a:ext cx="563006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D2F2C-0CBF-4143-9A74-195C77BE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de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D5ACB-51C8-4034-AACE-DFDF49E9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cliente, certo dia decide monitorar a temperatura da seção de pinturas de seu museu, mas se depara com um problema: o gráfico não está funcionando. Entra em contato com a </a:t>
            </a:r>
            <a:r>
              <a:rPr lang="pt-BR" sz="2000" dirty="0" err="1"/>
              <a:t>SmartMuseum</a:t>
            </a:r>
            <a:r>
              <a:rPr lang="pt-BR" sz="2000" dirty="0"/>
              <a:t> pelo site, envia uma descrição do problema e um suporte N1 entra em contato e faz as seguintes perguntas: O sensor está funcionando? A conexão à internet </a:t>
            </a:r>
            <a:r>
              <a:rPr lang="pt-BR" sz="2000"/>
              <a:t>está estável?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48949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FERRAMENTA DE HELP DESK</vt:lpstr>
      <vt:lpstr>Diagrama de processo</vt:lpstr>
      <vt:lpstr>Como funciona??</vt:lpstr>
      <vt:lpstr>Como é a ferramenta?</vt:lpstr>
      <vt:lpstr>Simulação de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HELP DESK</dc:title>
  <dc:creator>Guilherme Santos Dalessandro</dc:creator>
  <cp:lastModifiedBy>Guilherme Santos Dalessandro</cp:lastModifiedBy>
  <cp:revision>7</cp:revision>
  <dcterms:created xsi:type="dcterms:W3CDTF">2019-05-31T02:05:57Z</dcterms:created>
  <dcterms:modified xsi:type="dcterms:W3CDTF">2019-05-31T02:57:02Z</dcterms:modified>
</cp:coreProperties>
</file>