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A7EA-B04A-2DDA-DA5A-271717FF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B7454-706B-E2A1-E0ED-AFE3663BF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BEA3-F4EB-CCD8-26E8-33E2B9A5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FC7E-9985-0ED3-901A-FB288CB1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7F3D-B404-60F4-7560-27A848B1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5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4500-3CF5-C00D-52C9-B65EE420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483E-372B-CD6F-75FD-FFA4D2BE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9FB-1809-81C7-BBC4-96E16733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82F9-0BBA-E888-0F5D-D18F887B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8240-0F56-57E8-70AA-7512B44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12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F92B3-C584-730F-0285-0C297FAC8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17C12-26A5-FD3F-1568-16C12E79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055A-AE81-D461-3E22-94A25B13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A990-7E48-B215-BE42-63FA3436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E20D-B679-3179-6D56-11A7BB4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0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11E6-6403-2BF7-12B3-5FA6A0A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00E3-5912-F018-2005-718101FB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E886-8D89-7387-9B90-AEC0FDED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D9E0-C095-D5D3-C186-9BFE3F5A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95FA-58DD-8B6A-08C3-E451E33C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2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C4E1-2F6E-A80B-B2C0-0E3217C4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E712-83BE-F52C-497B-F107C93B2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64C6-283B-2EC6-ADF9-4FDA5AE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11A8-D8C9-2F24-E690-5936BC3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02F8-B84D-ECD8-EEBA-9F585BDA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795C-E21A-432B-9A9E-241F8CAF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7BE2-1657-1F1C-3FE8-80874C83B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E053-FD43-1B97-CE32-E19782E0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0A3B-1D96-E5B8-9735-8CBF632C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E76B-528B-8C6B-2C61-9419F17A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A6827-1651-7376-078B-3511ABB7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1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F0A2-62FE-1102-F505-5D0E4B7B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8D5-512F-BB57-F8CA-7E06DBA1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760DC-8A25-BBBD-25F9-140F0A37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88F90-4B5E-E378-54D5-4DB2E3D80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BCF4-BEED-31A3-E55F-7362ACC7B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72D66-86E7-50BF-895A-9899AC3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272E2-8D50-22EA-A763-AB4915FA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07C41-030C-72A5-3436-B9FE9EAF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2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4AA3-24D2-3FC4-31D4-29D3C174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3C52A-4B09-8213-03A4-317C83B3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5F47-3104-0B9F-02B7-B89B1812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4EF13-E0D1-CEEC-FE45-B36C04FB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D055E-8DF6-8561-33E7-8E7CE2A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2E9F7-F387-2B08-7A63-6542A04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E0A55-092F-DB1A-76CD-B02F786E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B6A8-BC49-19C8-E5AA-878268AB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7A4A-EED1-9A0A-A5E2-0DA04D3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0A765-B6E6-DDBA-E90B-C0ABCE99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A8F7-FE51-4401-B8E7-60E83A3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CE1FF-B341-2442-E024-5982DBC8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2B9-CA9E-05EC-6A93-14E3B10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88D2-8BFC-E611-F318-A2A44FB5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D30DE-6335-BA17-B26E-1208B2B5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0820-92A0-867B-76A8-EC92F25C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CA53-F409-4DDC-E4FB-E5416BF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FF60-E863-54FE-B522-00CDEBB8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A6BE5-017B-D78B-166C-B4C3C2D9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0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B3C1C-ADDC-F907-0AAE-A718CE58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3E02-EC28-E097-77C2-12D1B004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B35A-00C9-30FF-D270-CC258A26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D497-7A26-4398-BC12-22325513372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4402-41DC-90D1-3E10-23E89340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458C-2FCD-31B3-1B2C-383002C7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EBB0-26A0-4ADA-AB30-4E8724DE6C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6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3A86B8B8-6333-E78E-BBEE-B7D71125F8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8020064F-4BA5-6BF0-EC18-836A09ED74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3F3AAD04-EE9A-A692-6E14-928F380FEC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F70A48BB-1CEB-3DCE-819E-F3E3F9FE2F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3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56B06E19-C755-D8EF-39B7-2D816A01CD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35022117-A987-4204-2AAF-743B109246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0A7B49CD-71F4-EF55-9AA5-71BEF2A03F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25298699-16FE-A1A6-6D07-3F9F69B29A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572352B3-27C6-B1F2-28FE-20EC92DBDC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3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8BAFC355-95CE-C819-0DDD-2047DED629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5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">
            <a:extLst>
              <a:ext uri="{FF2B5EF4-FFF2-40B4-BE49-F238E27FC236}">
                <a16:creationId xmlns:a16="http://schemas.microsoft.com/office/drawing/2014/main" id="{A0CF29C6-138A-035C-9EDB-32F8F428E7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6A6320F6-A9C4-7EF3-5640-35E31586B9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9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">
            <a:extLst>
              <a:ext uri="{FF2B5EF4-FFF2-40B4-BE49-F238E27FC236}">
                <a16:creationId xmlns:a16="http://schemas.microsoft.com/office/drawing/2014/main" id="{BB6A9534-2792-CDE1-E24A-ACCD976D50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85EB9FA-CF70-11E9-4959-66B5AC9D04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E0E98116-20E7-2623-71D7-80D9C02536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D2794186-5721-5809-AD1D-34703BFBE9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A4F1039C-6ADB-EEAD-12DC-925AF0D7F0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3738CF5F-8E3C-95BC-20F8-1FFB617407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B4492769-951D-16F4-4052-0B4EB7FB2F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30ED5A4F-B7DC-DCC1-B2AD-9DB5E8A631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2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Pinheiro</dc:creator>
  <cp:lastModifiedBy>Guilherme Pinheiro</cp:lastModifiedBy>
  <cp:revision>1</cp:revision>
  <dcterms:created xsi:type="dcterms:W3CDTF">2024-03-05T01:43:00Z</dcterms:created>
  <dcterms:modified xsi:type="dcterms:W3CDTF">2024-03-05T01:43:29Z</dcterms:modified>
</cp:coreProperties>
</file>