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aTmEBDBS6js8/U07Z9D42P64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Exercício 01</a:t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11700" y="1152475"/>
            <a:ext cx="85206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500"/>
              <a:t>Elabore um código em Portugol para calcular o IMC (Índice de massa corporal) de uma pessoa. Para realizar este cálculo, você precisa do peso em kg e da altura em metros. Utilize a seguinte fórmula: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575" y="3019863"/>
            <a:ext cx="52768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Exercício 02</a:t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0" y="1152475"/>
            <a:ext cx="91440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rPr lang="pt-BR" sz="2500"/>
              <a:t>Elabore um código em Portugol para ler um número real e em seguida apresente os resultados:</a:t>
            </a:r>
            <a:endParaRPr sz="2500"/>
          </a:p>
          <a:p>
            <a:pPr indent="-375474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arenR"/>
            </a:pPr>
            <a:r>
              <a:rPr lang="pt-BR" sz="2500"/>
              <a:t>Com acréscimo de 25%</a:t>
            </a:r>
            <a:endParaRPr sz="2500"/>
          </a:p>
          <a:p>
            <a:pPr indent="-37547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pt-BR" sz="2500"/>
              <a:t>Com desconto de 33%</a:t>
            </a:r>
            <a:endParaRPr sz="2500"/>
          </a:p>
          <a:p>
            <a:pPr indent="-37547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pt-BR" sz="2500"/>
              <a:t>Multiplicado pela sua metade</a:t>
            </a:r>
            <a:endParaRPr sz="2500"/>
          </a:p>
          <a:p>
            <a:pPr indent="-37547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pt-BR" sz="2500"/>
              <a:t>Dividido pelo seu dobro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Introdução a Algoritmos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O que é algoritmo?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Para que servem os algoritmos?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Como funciona um algoritmo?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Tipos de algoritmos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Tipos de Algoritmos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Descrição Narrativa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Fluxograma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Pseudocódigo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Descrição Narrativa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Fluxograma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Pseudocódigo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01</a:t>
            </a:r>
            <a:endParaRPr/>
          </a:p>
        </p:txBody>
      </p:sp>
      <p:sp>
        <p:nvSpPr>
          <p:cNvPr id="89" name="Google Shape;8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500"/>
              <a:t>Faça uma descrição narrativa para abastecimento de um veículo.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02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500"/>
              <a:t>Elabore um fluxograma para ilustrar a escolha de um filme na Netflix.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03</a:t>
            </a:r>
            <a:endParaRPr/>
          </a:p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500"/>
              <a:t>Elabore um pseudocódigo para calcular a nota final de um aluno. Considere 4 notas (1, 2, 3 e 4º bimestres)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