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5" r:id="rId5"/>
    <p:sldId id="266" r:id="rId6"/>
    <p:sldId id="267" r:id="rId7"/>
    <p:sldId id="259" r:id="rId8"/>
    <p:sldId id="263" r:id="rId9"/>
    <p:sldId id="262" r:id="rId10"/>
    <p:sldId id="257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74ADE-ADCB-1130-A0DD-4802DA138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683433-994C-5566-2871-A16691D4F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564843-B1DD-D7DF-F141-9052EDE4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A902-5102-424F-A738-50A50C4DE5D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FC90BE-B177-D5EA-992F-2554CA80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79E9D9-FEC2-D005-03AC-E64022293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5B5C-852B-44E9-8FE1-1F4995AB83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7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56792-449A-9763-A215-B0C4B8B5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2E3062E-8103-2DD9-DA7B-CA7567B3C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4423C6-737F-5D74-2F5C-EC1073C9D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A902-5102-424F-A738-50A50C4DE5D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F80E61-4D10-7CA1-4BEF-55179105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D949EF-229C-66AC-18A0-C0194862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5B5C-852B-44E9-8FE1-1F4995AB83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3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423C8E-28BD-9E06-6214-1370A2925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7D2192-489C-DF8E-E176-3E4C1D198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D26E85-7979-FF48-F085-D18D51AF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A902-5102-424F-A738-50A50C4DE5D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64F3CD-FD03-B62D-33EB-858D0060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966FE5-63C0-4CED-A977-2CB7E3C3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5B5C-852B-44E9-8FE1-1F4995AB83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D8049-395D-98F3-1BEC-F8460E31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DC86AF-1FEF-97C9-E425-0E01E7B91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AD9E56-5C5A-CDA6-2370-EECF6768B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A902-5102-424F-A738-50A50C4DE5D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5A7327-9D70-21BD-6D00-77D34F97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3399A2-4648-5334-EE2E-F43F66A4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5B5C-852B-44E9-8FE1-1F4995AB83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0C61C-EC45-86A6-B2D0-BDEA6718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41B0EB-2219-D3D6-9710-0C0957D06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263-439F-BB65-C556-5316A99BF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A902-5102-424F-A738-50A50C4DE5D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D07E25-9757-DDA9-DB93-2654F0E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44397C-84E8-85EC-E7DA-C1119B91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5B5C-852B-44E9-8FE1-1F4995AB83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3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7C394-ADFF-8161-2946-AEF0C606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F893AF-E4A9-E518-BC80-391E59E0E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744678-32EA-7D24-DED5-99E303BC8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AAF9B4-1FF2-65AC-B302-927FF833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A902-5102-424F-A738-50A50C4DE5D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F30116-5634-7E08-EA03-D10571A0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3247D2-611A-E8E2-5674-818A2789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5B5C-852B-44E9-8FE1-1F4995AB83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3CB61-DBF6-969D-2ADE-082B0F15E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99E2A0-5BE5-0057-BAFF-6FBDC3FD6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5B887F-2B17-E07A-FE1D-E9EAEFCBD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EE6392C-461E-6D7A-7278-1A83296EE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63E17AB-7BC4-992B-F693-875B0BF19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1F43112-5BED-C298-AC0D-92EDC770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A902-5102-424F-A738-50A50C4DE5D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1C125EB-231E-5DCF-265C-A17BBF7A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FF356C-00ED-8420-4A9F-6AEC13B6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5B5C-852B-44E9-8FE1-1F4995AB83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7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43FCE-72B5-1989-8932-BCF64070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B6F13E-D3D2-ADF3-9DA8-523E2515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A902-5102-424F-A738-50A50C4DE5D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0D7AA99-EA33-346C-0D5A-DA5463E90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8C76CF-6C24-CEA0-1D92-F1E375C8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5B5C-852B-44E9-8FE1-1F4995AB83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9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98F78E-B703-9A71-E0FB-E41EBEA98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A902-5102-424F-A738-50A50C4DE5D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6EDAF4E-E360-153E-B533-1A9FE9D6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B8F5756-FB27-D383-5CC5-D5F5541F3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5B5C-852B-44E9-8FE1-1F4995AB83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1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30CFC-92DC-4805-CB05-ACA873D9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68EE4B-3F31-9F41-58E7-53CC64EB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46A087-584B-5A8F-7020-F9E8FBF9F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CD5ECC-E242-F02F-6C9D-DC883CEE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A902-5102-424F-A738-50A50C4DE5D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B840DE-0D1B-32F5-964E-D8439EF8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216131-8BCB-DF1D-24FD-93557C7B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5B5C-852B-44E9-8FE1-1F4995AB83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6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28A70-88A0-AAD8-0E40-65C460A82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FC46EE0-1DBE-9356-A3A2-66A1884A2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C1F8B1-1F6A-767A-A7CF-B87210A59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985638-852A-EF65-C531-33705AE23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A902-5102-424F-A738-50A50C4DE5D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711F53-C5BE-8533-6E00-DC038DCC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0BEAB1-1CC7-B027-E8D0-D4ED5E57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5B5C-852B-44E9-8FE1-1F4995AB83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0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22F7BB-0EC1-F19E-A1D3-B79B1A98C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575A6E-2CA9-13E1-1127-DCA2B3854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2A3E64-B82D-DBE6-4399-CA9F8A9C7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BA902-5102-424F-A738-50A50C4DE5D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A377CA-2256-1EF5-9684-2EB73D266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B13C91-3D29-3AD9-5E4F-3073F0BD6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E5B5C-852B-44E9-8FE1-1F4995AB83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5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D1B13A9-0AE7-22EC-F4B4-E9AE8F9B0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9828" y="889000"/>
            <a:ext cx="6868071" cy="3007919"/>
          </a:xfrm>
        </p:spPr>
        <p:txBody>
          <a:bodyPr>
            <a:no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Trabalho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Análise</a:t>
            </a:r>
            <a:r>
              <a:rPr lang="en-US" dirty="0">
                <a:solidFill>
                  <a:schemeClr val="tx2"/>
                </a:solidFill>
              </a:rPr>
              <a:t> e </a:t>
            </a:r>
            <a:r>
              <a:rPr lang="en-US" dirty="0" err="1">
                <a:solidFill>
                  <a:schemeClr val="tx2"/>
                </a:solidFill>
              </a:rPr>
              <a:t>Desenvolvimento</a:t>
            </a:r>
            <a:r>
              <a:rPr lang="en-US" dirty="0">
                <a:solidFill>
                  <a:schemeClr val="tx2"/>
                </a:solidFill>
              </a:rPr>
              <a:t> de </a:t>
            </a:r>
            <a:r>
              <a:rPr lang="en-US" dirty="0" err="1">
                <a:solidFill>
                  <a:schemeClr val="tx2"/>
                </a:solidFill>
              </a:rPr>
              <a:t>Sistemas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6BC63A-36B6-49F7-F7C5-0CA81131A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428" y="4165152"/>
            <a:ext cx="6868071" cy="1562548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Prof. Rodrigo Nascimento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Guilherme Penso, </a:t>
            </a:r>
            <a:r>
              <a:rPr lang="en-US" sz="2800" dirty="0" err="1">
                <a:solidFill>
                  <a:schemeClr val="tx2"/>
                </a:solidFill>
              </a:rPr>
              <a:t>Emanoel</a:t>
            </a:r>
            <a:r>
              <a:rPr lang="en-US" sz="2800" dirty="0">
                <a:solidFill>
                  <a:schemeClr val="tx2"/>
                </a:solidFill>
              </a:rPr>
              <a:t> André, </a:t>
            </a:r>
            <a:r>
              <a:rPr lang="en-US" sz="2800" dirty="0" err="1">
                <a:solidFill>
                  <a:schemeClr val="tx2"/>
                </a:solidFill>
              </a:rPr>
              <a:t>Murilo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Lustosa</a:t>
            </a:r>
            <a:r>
              <a:rPr lang="en-US" sz="2800" dirty="0">
                <a:solidFill>
                  <a:schemeClr val="tx2"/>
                </a:solidFill>
              </a:rPr>
              <a:t>, Lucas </a:t>
            </a:r>
            <a:r>
              <a:rPr lang="en-US" sz="2800" dirty="0" err="1">
                <a:solidFill>
                  <a:schemeClr val="tx2"/>
                </a:solidFill>
              </a:rPr>
              <a:t>Iaremchuk</a:t>
            </a:r>
            <a:r>
              <a:rPr lang="en-US" sz="2800" dirty="0">
                <a:solidFill>
                  <a:schemeClr val="tx2"/>
                </a:solidFill>
              </a:rPr>
              <a:t>, </a:t>
            </a:r>
            <a:r>
              <a:rPr lang="en-US" sz="2800" dirty="0" err="1">
                <a:solidFill>
                  <a:schemeClr val="tx2"/>
                </a:solidFill>
              </a:rPr>
              <a:t>Kauan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Vinícius</a:t>
            </a:r>
            <a:r>
              <a:rPr lang="en-US" sz="2800" dirty="0">
                <a:solidFill>
                  <a:schemeClr val="tx2"/>
                </a:solidFill>
              </a:rPr>
              <a:t>, </a:t>
            </a:r>
            <a:r>
              <a:rPr lang="en-US" sz="2800" dirty="0" err="1">
                <a:solidFill>
                  <a:schemeClr val="tx2"/>
                </a:solidFill>
              </a:rPr>
              <a:t>Maurício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766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, Esquemático&#10;&#10;Descrição gerada automaticamente">
            <a:extLst>
              <a:ext uri="{FF2B5EF4-FFF2-40B4-BE49-F238E27FC236}">
                <a16:creationId xmlns:a16="http://schemas.microsoft.com/office/drawing/2014/main" id="{CBFA7E37-E09D-C872-B404-E560E50B6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881" y="0"/>
            <a:ext cx="6166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43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, Esquemático&#10;&#10;Descrição gerada automaticamente">
            <a:extLst>
              <a:ext uri="{FF2B5EF4-FFF2-40B4-BE49-F238E27FC236}">
                <a16:creationId xmlns:a16="http://schemas.microsoft.com/office/drawing/2014/main" id="{CBFA7E37-E09D-C872-B404-E560E50B67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" b="64259"/>
          <a:stretch/>
        </p:blipFill>
        <p:spPr>
          <a:xfrm>
            <a:off x="0" y="977899"/>
            <a:ext cx="12192000" cy="48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30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, Esquemático&#10;&#10;Descrição gerada automaticamente">
            <a:extLst>
              <a:ext uri="{FF2B5EF4-FFF2-40B4-BE49-F238E27FC236}">
                <a16:creationId xmlns:a16="http://schemas.microsoft.com/office/drawing/2014/main" id="{CBFA7E37-E09D-C872-B404-E560E50B67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" t="35740" b="1"/>
          <a:stretch/>
        </p:blipFill>
        <p:spPr>
          <a:xfrm>
            <a:off x="962907" y="0"/>
            <a:ext cx="96005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6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Diagrama, Esquemático&#10;&#10;Descrição gerada automaticamente">
            <a:extLst>
              <a:ext uri="{FF2B5EF4-FFF2-40B4-BE49-F238E27FC236}">
                <a16:creationId xmlns:a16="http://schemas.microsoft.com/office/drawing/2014/main" id="{AE2EF357-1276-2F84-12F1-1E133DCBE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7040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Diagrama, Esquemático&#10;&#10;Descrição gerada automaticamente">
            <a:extLst>
              <a:ext uri="{FF2B5EF4-FFF2-40B4-BE49-F238E27FC236}">
                <a16:creationId xmlns:a16="http://schemas.microsoft.com/office/drawing/2014/main" id="{AE2EF357-1276-2F84-12F1-1E133DCBE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3" r="40313" b="62037"/>
          <a:stretch/>
        </p:blipFill>
        <p:spPr>
          <a:xfrm>
            <a:off x="459058" y="0"/>
            <a:ext cx="11273883" cy="6858000"/>
          </a:xfrm>
        </p:spPr>
      </p:pic>
    </p:spTree>
    <p:extLst>
      <p:ext uri="{BB962C8B-B14F-4D97-AF65-F5344CB8AC3E}">
        <p14:creationId xmlns:p14="http://schemas.microsoft.com/office/powerpoint/2010/main" val="3070557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Diagrama, Esquemático&#10;&#10;Descrição gerada automaticamente">
            <a:extLst>
              <a:ext uri="{FF2B5EF4-FFF2-40B4-BE49-F238E27FC236}">
                <a16:creationId xmlns:a16="http://schemas.microsoft.com/office/drawing/2014/main" id="{AE2EF357-1276-2F84-12F1-1E133DCBE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00" t="17407" b="24713"/>
          <a:stretch/>
        </p:blipFill>
        <p:spPr>
          <a:xfrm>
            <a:off x="301625" y="0"/>
            <a:ext cx="11588750" cy="6859957"/>
          </a:xfrm>
        </p:spPr>
      </p:pic>
    </p:spTree>
    <p:extLst>
      <p:ext uri="{BB962C8B-B14F-4D97-AF65-F5344CB8AC3E}">
        <p14:creationId xmlns:p14="http://schemas.microsoft.com/office/powerpoint/2010/main" val="314459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Diagrama, Esquemático&#10;&#10;Descrição gerada automaticamente">
            <a:extLst>
              <a:ext uri="{FF2B5EF4-FFF2-40B4-BE49-F238E27FC236}">
                <a16:creationId xmlns:a16="http://schemas.microsoft.com/office/drawing/2014/main" id="{AE2EF357-1276-2F84-12F1-1E133DCBE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2" t="6481" r="53125" b="52821"/>
          <a:stretch/>
        </p:blipFill>
        <p:spPr>
          <a:xfrm>
            <a:off x="1709885" y="0"/>
            <a:ext cx="8772229" cy="6858000"/>
          </a:xfrm>
        </p:spPr>
      </p:pic>
    </p:spTree>
    <p:extLst>
      <p:ext uri="{BB962C8B-B14F-4D97-AF65-F5344CB8AC3E}">
        <p14:creationId xmlns:p14="http://schemas.microsoft.com/office/powerpoint/2010/main" val="301437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Diagrama, Esquemático&#10;&#10;Descrição gerada automaticamente">
            <a:extLst>
              <a:ext uri="{FF2B5EF4-FFF2-40B4-BE49-F238E27FC236}">
                <a16:creationId xmlns:a16="http://schemas.microsoft.com/office/drawing/2014/main" id="{AE2EF357-1276-2F84-12F1-1E133DCBE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56" r="50000"/>
          <a:stretch/>
        </p:blipFill>
        <p:spPr>
          <a:xfrm>
            <a:off x="1708150" y="0"/>
            <a:ext cx="8775700" cy="6856016"/>
          </a:xfrm>
        </p:spPr>
      </p:pic>
    </p:spTree>
    <p:extLst>
      <p:ext uri="{BB962C8B-B14F-4D97-AF65-F5344CB8AC3E}">
        <p14:creationId xmlns:p14="http://schemas.microsoft.com/office/powerpoint/2010/main" val="42607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, Esquemático&#10;&#10;Descrição gerada automaticamente">
            <a:extLst>
              <a:ext uri="{FF2B5EF4-FFF2-40B4-BE49-F238E27FC236}">
                <a16:creationId xmlns:a16="http://schemas.microsoft.com/office/drawing/2014/main" id="{02C220A7-0228-29BB-4A0D-16531851D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40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, Esquemático&#10;&#10;Descrição gerada automaticamente">
            <a:extLst>
              <a:ext uri="{FF2B5EF4-FFF2-40B4-BE49-F238E27FC236}">
                <a16:creationId xmlns:a16="http://schemas.microsoft.com/office/drawing/2014/main" id="{02C220A7-0228-29BB-4A0D-16531851D1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2" r="29894" b="44072"/>
          <a:stretch/>
        </p:blipFill>
        <p:spPr>
          <a:xfrm>
            <a:off x="0" y="711200"/>
            <a:ext cx="12113109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5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, Esquemático&#10;&#10;Descrição gerada automaticamente">
            <a:extLst>
              <a:ext uri="{FF2B5EF4-FFF2-40B4-BE49-F238E27FC236}">
                <a16:creationId xmlns:a16="http://schemas.microsoft.com/office/drawing/2014/main" id="{02C220A7-0228-29BB-4A0D-16531851D1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3" t="26667"/>
          <a:stretch/>
        </p:blipFill>
        <p:spPr>
          <a:xfrm>
            <a:off x="0" y="533400"/>
            <a:ext cx="121920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963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26</Words>
  <Application>Microsoft Office PowerPoint</Application>
  <PresentationFormat>Widescreen</PresentationFormat>
  <Paragraphs>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Trabalho Análise e Desenvolvimento de Sistemas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Análise e Desenvolvimento de Sistemas</dc:title>
  <dc:creator>Guilherme Penso</dc:creator>
  <cp:lastModifiedBy>Guilherme Penso</cp:lastModifiedBy>
  <cp:revision>2</cp:revision>
  <dcterms:created xsi:type="dcterms:W3CDTF">2023-11-21T09:41:48Z</dcterms:created>
  <dcterms:modified xsi:type="dcterms:W3CDTF">2023-11-22T01:53:34Z</dcterms:modified>
</cp:coreProperties>
</file>