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22.bin"/>
  <Override ContentType="application/vnd.openxmlformats-officedocument.oleObject" PartName="/ppt/embeddings/oleObject19.bin"/>
  <Override ContentType="application/vnd.openxmlformats-officedocument.oleObject" PartName="/ppt/embeddings/oleObject20.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21.bin"/>
  <Override ContentType="application/vnd.openxmlformats-officedocument.oleObject" PartName="/ppt/embeddings/oleObject23.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10287000" cx="18288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gkoN8p3RQ+JZmcd8XBXFqKdJtp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italic.fntdata"/><Relationship Id="rId12" Type="http://schemas.openxmlformats.org/officeDocument/2006/relationships/slide" Target="slides/slide8.xml"/><Relationship Id="rId34" Type="http://schemas.openxmlformats.org/officeDocument/2006/relationships/font" Target="fonts/CenturyGothic-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CenturyGothic-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0dbf2e505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1e0dbf2e505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 type="body"/>
          </p:nvPr>
        </p:nvSpPr>
        <p:spPr>
          <a:xfrm>
            <a:off x="1026318" y="1028701"/>
            <a:ext cx="12801600" cy="5422901"/>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20" name="Google Shape;20;p29"/>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anorâmica com Legenda">
  <p:cSld name="Foto Panorâmica com Legenda">
    <p:spTree>
      <p:nvGrpSpPr>
        <p:cNvPr id="79" name="Shape 79"/>
        <p:cNvGrpSpPr/>
        <p:nvPr/>
      </p:nvGrpSpPr>
      <p:grpSpPr>
        <a:xfrm>
          <a:off x="0" y="0"/>
          <a:ext cx="0" cy="0"/>
          <a:chOff x="0" y="0"/>
          <a:chExt cx="0" cy="0"/>
        </a:xfrm>
      </p:grpSpPr>
      <p:sp>
        <p:nvSpPr>
          <p:cNvPr id="80" name="Google Shape;80;p38"/>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p:nvPr>
            <p:ph idx="2" type="pic"/>
          </p:nvPr>
        </p:nvSpPr>
        <p:spPr>
          <a:xfrm>
            <a:off x="1028700" y="800100"/>
            <a:ext cx="16228218" cy="46863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38"/>
          <p:cNvSpPr txBox="1"/>
          <p:nvPr>
            <p:ph idx="1" type="body"/>
          </p:nvPr>
        </p:nvSpPr>
        <p:spPr>
          <a:xfrm>
            <a:off x="1371603" y="5765801"/>
            <a:ext cx="12456315"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1920"/>
              <a:buFont typeface="Century Gothic"/>
              <a:buNone/>
              <a:defRPr sz="2400"/>
            </a:lvl1pPr>
            <a:lvl2pPr indent="-228600" lvl="1" marL="914400" algn="l">
              <a:lnSpc>
                <a:spcPct val="100000"/>
              </a:lnSpc>
              <a:spcBef>
                <a:spcPts val="900"/>
              </a:spcBef>
              <a:spcAft>
                <a:spcPts val="0"/>
              </a:spcAft>
              <a:buSzPts val="2160"/>
              <a:buFont typeface="Century Gothic"/>
              <a:buNone/>
              <a:defRPr/>
            </a:lvl2pPr>
            <a:lvl3pPr indent="-228600" lvl="2" marL="1371600" algn="l">
              <a:lnSpc>
                <a:spcPct val="100000"/>
              </a:lnSpc>
              <a:spcBef>
                <a:spcPts val="900"/>
              </a:spcBef>
              <a:spcAft>
                <a:spcPts val="0"/>
              </a:spcAft>
              <a:buSzPts val="1920"/>
              <a:buFont typeface="Century Gothic"/>
              <a:buNone/>
              <a:defRPr/>
            </a:lvl3pPr>
            <a:lvl4pPr indent="-228600" lvl="3" marL="1828800" algn="l">
              <a:lnSpc>
                <a:spcPct val="100000"/>
              </a:lnSpc>
              <a:spcBef>
                <a:spcPts val="900"/>
              </a:spcBef>
              <a:spcAft>
                <a:spcPts val="0"/>
              </a:spcAft>
              <a:buSzPts val="1680"/>
              <a:buFont typeface="Century Gothic"/>
              <a:buNone/>
              <a:defRPr/>
            </a:lvl4pPr>
            <a:lvl5pPr indent="-228600" lvl="4" marL="2286000" algn="l">
              <a:lnSpc>
                <a:spcPct val="100000"/>
              </a:lnSpc>
              <a:spcBef>
                <a:spcPts val="900"/>
              </a:spcBef>
              <a:spcAft>
                <a:spcPts val="0"/>
              </a:spcAft>
              <a:buSzPts val="1680"/>
              <a:buFont typeface="Century Gothic"/>
              <a:buNone/>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83" name="Google Shape;83;p38"/>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8"/>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Legenda">
  <p:cSld name="Título e Legenda">
    <p:spTree>
      <p:nvGrpSpPr>
        <p:cNvPr id="86" name="Shape 86"/>
        <p:cNvGrpSpPr/>
        <p:nvPr/>
      </p:nvGrpSpPr>
      <p:grpSpPr>
        <a:xfrm>
          <a:off x="0" y="0"/>
          <a:ext cx="0" cy="0"/>
          <a:chOff x="0" y="0"/>
          <a:chExt cx="0" cy="0"/>
        </a:xfrm>
      </p:grpSpPr>
      <p:sp>
        <p:nvSpPr>
          <p:cNvPr id="87" name="Google Shape;87;p39"/>
          <p:cNvSpPr txBox="1"/>
          <p:nvPr>
            <p:ph type="title"/>
          </p:nvPr>
        </p:nvSpPr>
        <p:spPr>
          <a:xfrm>
            <a:off x="1026320" y="1028700"/>
            <a:ext cx="15087600" cy="4114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 type="body"/>
          </p:nvPr>
        </p:nvSpPr>
        <p:spPr>
          <a:xfrm>
            <a:off x="1026318" y="6172200"/>
            <a:ext cx="12803982" cy="2819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2400"/>
              <a:buNone/>
              <a:defRPr sz="3000">
                <a:solidFill>
                  <a:srgbClr val="0F486F"/>
                </a:solidFill>
              </a:defRPr>
            </a:lvl1pPr>
            <a:lvl2pPr indent="-228600" lvl="1" marL="914400" algn="l">
              <a:lnSpc>
                <a:spcPct val="100000"/>
              </a:lnSpc>
              <a:spcBef>
                <a:spcPts val="900"/>
              </a:spcBef>
              <a:spcAft>
                <a:spcPts val="0"/>
              </a:spcAft>
              <a:buSzPts val="2160"/>
              <a:buNone/>
              <a:defRPr sz="2700">
                <a:solidFill>
                  <a:schemeClr val="lt1"/>
                </a:solidFill>
              </a:defRPr>
            </a:lvl2pPr>
            <a:lvl3pPr indent="-228600" lvl="2" marL="1371600" algn="l">
              <a:lnSpc>
                <a:spcPct val="100000"/>
              </a:lnSpc>
              <a:spcBef>
                <a:spcPts val="900"/>
              </a:spcBef>
              <a:spcAft>
                <a:spcPts val="0"/>
              </a:spcAft>
              <a:buSzPts val="1920"/>
              <a:buNone/>
              <a:defRPr sz="2400">
                <a:solidFill>
                  <a:schemeClr val="lt1"/>
                </a:solidFill>
              </a:defRPr>
            </a:lvl3pPr>
            <a:lvl4pPr indent="-228600" lvl="3" marL="1828800" algn="l">
              <a:lnSpc>
                <a:spcPct val="100000"/>
              </a:lnSpc>
              <a:spcBef>
                <a:spcPts val="900"/>
              </a:spcBef>
              <a:spcAft>
                <a:spcPts val="0"/>
              </a:spcAft>
              <a:buSzPts val="1680"/>
              <a:buNone/>
              <a:defRPr sz="2100">
                <a:solidFill>
                  <a:schemeClr val="lt1"/>
                </a:solidFill>
              </a:defRPr>
            </a:lvl4pPr>
            <a:lvl5pPr indent="-228600" lvl="4" marL="2286000" algn="l">
              <a:lnSpc>
                <a:spcPct val="100000"/>
              </a:lnSpc>
              <a:spcBef>
                <a:spcPts val="900"/>
              </a:spcBef>
              <a:spcAft>
                <a:spcPts val="0"/>
              </a:spcAft>
              <a:buSzPts val="1680"/>
              <a:buNone/>
              <a:defRPr sz="2100">
                <a:solidFill>
                  <a:schemeClr val="lt1"/>
                </a:solidFill>
              </a:defRPr>
            </a:lvl5pPr>
            <a:lvl6pPr indent="-228600" lvl="5" marL="2743200" algn="l">
              <a:lnSpc>
                <a:spcPct val="100000"/>
              </a:lnSpc>
              <a:spcBef>
                <a:spcPts val="900"/>
              </a:spcBef>
              <a:spcAft>
                <a:spcPts val="0"/>
              </a:spcAft>
              <a:buSzPts val="1680"/>
              <a:buNone/>
              <a:defRPr sz="2100">
                <a:solidFill>
                  <a:schemeClr val="lt1"/>
                </a:solidFill>
              </a:defRPr>
            </a:lvl6pPr>
            <a:lvl7pPr indent="-228600" lvl="6" marL="3200400" algn="l">
              <a:lnSpc>
                <a:spcPct val="100000"/>
              </a:lnSpc>
              <a:spcBef>
                <a:spcPts val="900"/>
              </a:spcBef>
              <a:spcAft>
                <a:spcPts val="0"/>
              </a:spcAft>
              <a:buSzPts val="1680"/>
              <a:buNone/>
              <a:defRPr sz="2100">
                <a:solidFill>
                  <a:schemeClr val="lt1"/>
                </a:solidFill>
              </a:defRPr>
            </a:lvl7pPr>
            <a:lvl8pPr indent="-228600" lvl="7" marL="3657600" algn="l">
              <a:lnSpc>
                <a:spcPct val="100000"/>
              </a:lnSpc>
              <a:spcBef>
                <a:spcPts val="900"/>
              </a:spcBef>
              <a:spcAft>
                <a:spcPts val="0"/>
              </a:spcAft>
              <a:buSzPts val="1680"/>
              <a:buNone/>
              <a:defRPr sz="2100">
                <a:solidFill>
                  <a:schemeClr val="lt1"/>
                </a:solidFill>
              </a:defRPr>
            </a:lvl8pPr>
            <a:lvl9pPr indent="-228600" lvl="8" marL="4114800" algn="l">
              <a:lnSpc>
                <a:spcPct val="100000"/>
              </a:lnSpc>
              <a:spcBef>
                <a:spcPts val="900"/>
              </a:spcBef>
              <a:spcAft>
                <a:spcPts val="900"/>
              </a:spcAft>
              <a:buSzPts val="1680"/>
              <a:buNone/>
              <a:defRPr sz="2100">
                <a:solidFill>
                  <a:schemeClr val="lt1"/>
                </a:solidFill>
              </a:defRPr>
            </a:lvl9pPr>
          </a:lstStyle>
          <a:p/>
        </p:txBody>
      </p:sp>
      <p:sp>
        <p:nvSpPr>
          <p:cNvPr id="89" name="Google Shape;89;p39"/>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9"/>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ção com Legenda">
  <p:cSld name="Citação com Legenda">
    <p:spTree>
      <p:nvGrpSpPr>
        <p:cNvPr id="92" name="Shape 92"/>
        <p:cNvGrpSpPr/>
        <p:nvPr/>
      </p:nvGrpSpPr>
      <p:grpSpPr>
        <a:xfrm>
          <a:off x="0" y="0"/>
          <a:ext cx="0" cy="0"/>
          <a:chOff x="0" y="0"/>
          <a:chExt cx="0" cy="0"/>
        </a:xfrm>
      </p:grpSpPr>
      <p:sp>
        <p:nvSpPr>
          <p:cNvPr id="93" name="Google Shape;93;p40"/>
          <p:cNvSpPr txBox="1"/>
          <p:nvPr>
            <p:ph type="title"/>
          </p:nvPr>
        </p:nvSpPr>
        <p:spPr>
          <a:xfrm>
            <a:off x="1712117" y="1028700"/>
            <a:ext cx="13716002" cy="4114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b="0" sz="48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0"/>
          <p:cNvSpPr txBox="1"/>
          <p:nvPr>
            <p:ph idx="1" type="body"/>
          </p:nvPr>
        </p:nvSpPr>
        <p:spPr>
          <a:xfrm>
            <a:off x="2169318" y="5143500"/>
            <a:ext cx="12801600" cy="571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2400"/>
              <a:buFont typeface="Century Gothic"/>
              <a:buNone/>
              <a:defRPr/>
            </a:lvl1pPr>
            <a:lvl2pPr indent="-228600" lvl="1" marL="914400" algn="l">
              <a:lnSpc>
                <a:spcPct val="100000"/>
              </a:lnSpc>
              <a:spcBef>
                <a:spcPts val="900"/>
              </a:spcBef>
              <a:spcAft>
                <a:spcPts val="0"/>
              </a:spcAft>
              <a:buSzPts val="2160"/>
              <a:buFont typeface="Century Gothic"/>
              <a:buNone/>
              <a:defRPr/>
            </a:lvl2pPr>
            <a:lvl3pPr indent="-228600" lvl="2" marL="1371600" algn="l">
              <a:lnSpc>
                <a:spcPct val="100000"/>
              </a:lnSpc>
              <a:spcBef>
                <a:spcPts val="900"/>
              </a:spcBef>
              <a:spcAft>
                <a:spcPts val="0"/>
              </a:spcAft>
              <a:buSzPts val="1920"/>
              <a:buFont typeface="Century Gothic"/>
              <a:buNone/>
              <a:defRPr/>
            </a:lvl3pPr>
            <a:lvl4pPr indent="-228600" lvl="3" marL="1828800" algn="l">
              <a:lnSpc>
                <a:spcPct val="100000"/>
              </a:lnSpc>
              <a:spcBef>
                <a:spcPts val="900"/>
              </a:spcBef>
              <a:spcAft>
                <a:spcPts val="0"/>
              </a:spcAft>
              <a:buSzPts val="1680"/>
              <a:buFont typeface="Century Gothic"/>
              <a:buNone/>
              <a:defRPr/>
            </a:lvl4pPr>
            <a:lvl5pPr indent="-228600" lvl="4" marL="2286000" algn="l">
              <a:lnSpc>
                <a:spcPct val="100000"/>
              </a:lnSpc>
              <a:spcBef>
                <a:spcPts val="900"/>
              </a:spcBef>
              <a:spcAft>
                <a:spcPts val="0"/>
              </a:spcAft>
              <a:buSzPts val="1680"/>
              <a:buFont typeface="Century Gothic"/>
              <a:buNone/>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95" name="Google Shape;95;p40"/>
          <p:cNvSpPr txBox="1"/>
          <p:nvPr>
            <p:ph idx="2" type="body"/>
          </p:nvPr>
        </p:nvSpPr>
        <p:spPr>
          <a:xfrm>
            <a:off x="1026320" y="6451601"/>
            <a:ext cx="12801600" cy="252729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2400"/>
              <a:buNone/>
              <a:defRPr sz="3000">
                <a:solidFill>
                  <a:srgbClr val="0F486F"/>
                </a:solidFill>
              </a:defRPr>
            </a:lvl1pPr>
            <a:lvl2pPr indent="-228600" lvl="1" marL="914400" algn="l">
              <a:lnSpc>
                <a:spcPct val="100000"/>
              </a:lnSpc>
              <a:spcBef>
                <a:spcPts val="900"/>
              </a:spcBef>
              <a:spcAft>
                <a:spcPts val="0"/>
              </a:spcAft>
              <a:buSzPts val="2160"/>
              <a:buNone/>
              <a:defRPr sz="2700">
                <a:solidFill>
                  <a:schemeClr val="lt1"/>
                </a:solidFill>
              </a:defRPr>
            </a:lvl2pPr>
            <a:lvl3pPr indent="-228600" lvl="2" marL="1371600" algn="l">
              <a:lnSpc>
                <a:spcPct val="100000"/>
              </a:lnSpc>
              <a:spcBef>
                <a:spcPts val="900"/>
              </a:spcBef>
              <a:spcAft>
                <a:spcPts val="0"/>
              </a:spcAft>
              <a:buSzPts val="1920"/>
              <a:buNone/>
              <a:defRPr sz="2400">
                <a:solidFill>
                  <a:schemeClr val="lt1"/>
                </a:solidFill>
              </a:defRPr>
            </a:lvl3pPr>
            <a:lvl4pPr indent="-228600" lvl="3" marL="1828800" algn="l">
              <a:lnSpc>
                <a:spcPct val="100000"/>
              </a:lnSpc>
              <a:spcBef>
                <a:spcPts val="900"/>
              </a:spcBef>
              <a:spcAft>
                <a:spcPts val="0"/>
              </a:spcAft>
              <a:buSzPts val="1680"/>
              <a:buNone/>
              <a:defRPr sz="2100">
                <a:solidFill>
                  <a:schemeClr val="lt1"/>
                </a:solidFill>
              </a:defRPr>
            </a:lvl4pPr>
            <a:lvl5pPr indent="-228600" lvl="4" marL="2286000" algn="l">
              <a:lnSpc>
                <a:spcPct val="100000"/>
              </a:lnSpc>
              <a:spcBef>
                <a:spcPts val="900"/>
              </a:spcBef>
              <a:spcAft>
                <a:spcPts val="0"/>
              </a:spcAft>
              <a:buSzPts val="1680"/>
              <a:buNone/>
              <a:defRPr sz="2100">
                <a:solidFill>
                  <a:schemeClr val="lt1"/>
                </a:solidFill>
              </a:defRPr>
            </a:lvl5pPr>
            <a:lvl6pPr indent="-228600" lvl="5" marL="2743200" algn="l">
              <a:lnSpc>
                <a:spcPct val="100000"/>
              </a:lnSpc>
              <a:spcBef>
                <a:spcPts val="900"/>
              </a:spcBef>
              <a:spcAft>
                <a:spcPts val="0"/>
              </a:spcAft>
              <a:buSzPts val="1680"/>
              <a:buNone/>
              <a:defRPr sz="2100">
                <a:solidFill>
                  <a:schemeClr val="lt1"/>
                </a:solidFill>
              </a:defRPr>
            </a:lvl6pPr>
            <a:lvl7pPr indent="-228600" lvl="6" marL="3200400" algn="l">
              <a:lnSpc>
                <a:spcPct val="100000"/>
              </a:lnSpc>
              <a:spcBef>
                <a:spcPts val="900"/>
              </a:spcBef>
              <a:spcAft>
                <a:spcPts val="0"/>
              </a:spcAft>
              <a:buSzPts val="1680"/>
              <a:buNone/>
              <a:defRPr sz="2100">
                <a:solidFill>
                  <a:schemeClr val="lt1"/>
                </a:solidFill>
              </a:defRPr>
            </a:lvl7pPr>
            <a:lvl8pPr indent="-228600" lvl="7" marL="3657600" algn="l">
              <a:lnSpc>
                <a:spcPct val="100000"/>
              </a:lnSpc>
              <a:spcBef>
                <a:spcPts val="900"/>
              </a:spcBef>
              <a:spcAft>
                <a:spcPts val="0"/>
              </a:spcAft>
              <a:buSzPts val="1680"/>
              <a:buNone/>
              <a:defRPr sz="2100">
                <a:solidFill>
                  <a:schemeClr val="lt1"/>
                </a:solidFill>
              </a:defRPr>
            </a:lvl8pPr>
            <a:lvl9pPr indent="-228600" lvl="8" marL="4114800" algn="l">
              <a:lnSpc>
                <a:spcPct val="100000"/>
              </a:lnSpc>
              <a:spcBef>
                <a:spcPts val="900"/>
              </a:spcBef>
              <a:spcAft>
                <a:spcPts val="900"/>
              </a:spcAft>
              <a:buSzPts val="1680"/>
              <a:buNone/>
              <a:defRPr sz="2100">
                <a:solidFill>
                  <a:schemeClr val="lt1"/>
                </a:solidFill>
              </a:defRPr>
            </a:lvl9pPr>
          </a:lstStyle>
          <a:p/>
        </p:txBody>
      </p:sp>
      <p:sp>
        <p:nvSpPr>
          <p:cNvPr id="96" name="Google Shape;96;p40"/>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0"/>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0"/>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
        <p:nvSpPr>
          <p:cNvPr id="99" name="Google Shape;99;p40"/>
          <p:cNvSpPr txBox="1"/>
          <p:nvPr/>
        </p:nvSpPr>
        <p:spPr>
          <a:xfrm>
            <a:off x="797718" y="1218333"/>
            <a:ext cx="914400" cy="877164"/>
          </a:xfrm>
          <a:prstGeom prst="rect">
            <a:avLst/>
          </a:prstGeom>
          <a:no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12000"/>
              <a:buFont typeface="Arial"/>
              <a:buNone/>
            </a:pPr>
            <a:r>
              <a:rPr b="0" i="0" lang="pt-BR" sz="12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40"/>
          <p:cNvSpPr txBox="1"/>
          <p:nvPr/>
        </p:nvSpPr>
        <p:spPr>
          <a:xfrm>
            <a:off x="15428118" y="4152902"/>
            <a:ext cx="914400" cy="877164"/>
          </a:xfrm>
          <a:prstGeom prst="rect">
            <a:avLst/>
          </a:prstGeom>
          <a:noFill/>
          <a:ln>
            <a:noFill/>
          </a:ln>
        </p:spPr>
        <p:txBody>
          <a:bodyPr anchorCtr="0" anchor="ctr" bIns="68575" lIns="137150" spcFirstLastPara="1" rIns="137150" wrap="square" tIns="68575">
            <a:noAutofit/>
          </a:bodyPr>
          <a:lstStyle/>
          <a:p>
            <a:pPr indent="0" lvl="0" marL="0" marR="0" rtl="0" algn="r">
              <a:lnSpc>
                <a:spcPct val="100000"/>
              </a:lnSpc>
              <a:spcBef>
                <a:spcPts val="0"/>
              </a:spcBef>
              <a:spcAft>
                <a:spcPts val="0"/>
              </a:spcAft>
              <a:buClr>
                <a:srgbClr val="000000"/>
              </a:buClr>
              <a:buSzPts val="12000"/>
              <a:buFont typeface="Arial"/>
              <a:buNone/>
            </a:pPr>
            <a:r>
              <a:rPr b="0" i="0" lang="pt-BR" sz="12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ão de Nome">
  <p:cSld name="Cartão de Nome">
    <p:spTree>
      <p:nvGrpSpPr>
        <p:cNvPr id="101" name="Shape 101"/>
        <p:cNvGrpSpPr/>
        <p:nvPr/>
      </p:nvGrpSpPr>
      <p:grpSpPr>
        <a:xfrm>
          <a:off x="0" y="0"/>
          <a:ext cx="0" cy="0"/>
          <a:chOff x="0" y="0"/>
          <a:chExt cx="0" cy="0"/>
        </a:xfrm>
      </p:grpSpPr>
      <p:sp>
        <p:nvSpPr>
          <p:cNvPr id="102" name="Google Shape;102;p41"/>
          <p:cNvSpPr txBox="1"/>
          <p:nvPr>
            <p:ph type="title"/>
          </p:nvPr>
        </p:nvSpPr>
        <p:spPr>
          <a:xfrm>
            <a:off x="1026318" y="5143500"/>
            <a:ext cx="12801600" cy="2546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1"/>
          <p:cNvSpPr txBox="1"/>
          <p:nvPr>
            <p:ph idx="1" type="body"/>
          </p:nvPr>
        </p:nvSpPr>
        <p:spPr>
          <a:xfrm>
            <a:off x="1026317" y="7699472"/>
            <a:ext cx="12803985" cy="129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2400"/>
              <a:buNone/>
              <a:defRPr sz="3000">
                <a:solidFill>
                  <a:srgbClr val="0F486F"/>
                </a:solidFill>
              </a:defRPr>
            </a:lvl1pPr>
            <a:lvl2pPr indent="-228600" lvl="1" marL="914400" algn="l">
              <a:lnSpc>
                <a:spcPct val="100000"/>
              </a:lnSpc>
              <a:spcBef>
                <a:spcPts val="900"/>
              </a:spcBef>
              <a:spcAft>
                <a:spcPts val="0"/>
              </a:spcAft>
              <a:buSzPts val="2160"/>
              <a:buNone/>
              <a:defRPr sz="2700">
                <a:solidFill>
                  <a:schemeClr val="lt1"/>
                </a:solidFill>
              </a:defRPr>
            </a:lvl2pPr>
            <a:lvl3pPr indent="-228600" lvl="2" marL="1371600" algn="l">
              <a:lnSpc>
                <a:spcPct val="100000"/>
              </a:lnSpc>
              <a:spcBef>
                <a:spcPts val="900"/>
              </a:spcBef>
              <a:spcAft>
                <a:spcPts val="0"/>
              </a:spcAft>
              <a:buSzPts val="1920"/>
              <a:buNone/>
              <a:defRPr sz="2400">
                <a:solidFill>
                  <a:schemeClr val="lt1"/>
                </a:solidFill>
              </a:defRPr>
            </a:lvl3pPr>
            <a:lvl4pPr indent="-228600" lvl="3" marL="1828800" algn="l">
              <a:lnSpc>
                <a:spcPct val="100000"/>
              </a:lnSpc>
              <a:spcBef>
                <a:spcPts val="900"/>
              </a:spcBef>
              <a:spcAft>
                <a:spcPts val="0"/>
              </a:spcAft>
              <a:buSzPts val="1680"/>
              <a:buNone/>
              <a:defRPr sz="2100">
                <a:solidFill>
                  <a:schemeClr val="lt1"/>
                </a:solidFill>
              </a:defRPr>
            </a:lvl4pPr>
            <a:lvl5pPr indent="-228600" lvl="4" marL="2286000" algn="l">
              <a:lnSpc>
                <a:spcPct val="100000"/>
              </a:lnSpc>
              <a:spcBef>
                <a:spcPts val="900"/>
              </a:spcBef>
              <a:spcAft>
                <a:spcPts val="0"/>
              </a:spcAft>
              <a:buSzPts val="1680"/>
              <a:buNone/>
              <a:defRPr sz="2100">
                <a:solidFill>
                  <a:schemeClr val="lt1"/>
                </a:solidFill>
              </a:defRPr>
            </a:lvl5pPr>
            <a:lvl6pPr indent="-228600" lvl="5" marL="2743200" algn="l">
              <a:lnSpc>
                <a:spcPct val="100000"/>
              </a:lnSpc>
              <a:spcBef>
                <a:spcPts val="900"/>
              </a:spcBef>
              <a:spcAft>
                <a:spcPts val="0"/>
              </a:spcAft>
              <a:buSzPts val="1680"/>
              <a:buNone/>
              <a:defRPr sz="2100">
                <a:solidFill>
                  <a:schemeClr val="lt1"/>
                </a:solidFill>
              </a:defRPr>
            </a:lvl6pPr>
            <a:lvl7pPr indent="-228600" lvl="6" marL="3200400" algn="l">
              <a:lnSpc>
                <a:spcPct val="100000"/>
              </a:lnSpc>
              <a:spcBef>
                <a:spcPts val="900"/>
              </a:spcBef>
              <a:spcAft>
                <a:spcPts val="0"/>
              </a:spcAft>
              <a:buSzPts val="1680"/>
              <a:buNone/>
              <a:defRPr sz="2100">
                <a:solidFill>
                  <a:schemeClr val="lt1"/>
                </a:solidFill>
              </a:defRPr>
            </a:lvl7pPr>
            <a:lvl8pPr indent="-228600" lvl="7" marL="3657600" algn="l">
              <a:lnSpc>
                <a:spcPct val="100000"/>
              </a:lnSpc>
              <a:spcBef>
                <a:spcPts val="900"/>
              </a:spcBef>
              <a:spcAft>
                <a:spcPts val="0"/>
              </a:spcAft>
              <a:buSzPts val="1680"/>
              <a:buNone/>
              <a:defRPr sz="2100">
                <a:solidFill>
                  <a:schemeClr val="lt1"/>
                </a:solidFill>
              </a:defRPr>
            </a:lvl8pPr>
            <a:lvl9pPr indent="-228600" lvl="8" marL="4114800" algn="l">
              <a:lnSpc>
                <a:spcPct val="100000"/>
              </a:lnSpc>
              <a:spcBef>
                <a:spcPts val="900"/>
              </a:spcBef>
              <a:spcAft>
                <a:spcPts val="900"/>
              </a:spcAft>
              <a:buSzPts val="1680"/>
              <a:buNone/>
              <a:defRPr sz="2100">
                <a:solidFill>
                  <a:schemeClr val="lt1"/>
                </a:solidFill>
              </a:defRPr>
            </a:lvl9pPr>
          </a:lstStyle>
          <a:p/>
        </p:txBody>
      </p:sp>
      <p:sp>
        <p:nvSpPr>
          <p:cNvPr id="104" name="Google Shape;104;p41"/>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1"/>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1"/>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o Cartão de Nome">
  <p:cSld name="Citar o Cartão de Nome">
    <p:spTree>
      <p:nvGrpSpPr>
        <p:cNvPr id="107" name="Shape 107"/>
        <p:cNvGrpSpPr/>
        <p:nvPr/>
      </p:nvGrpSpPr>
      <p:grpSpPr>
        <a:xfrm>
          <a:off x="0" y="0"/>
          <a:ext cx="0" cy="0"/>
          <a:chOff x="0" y="0"/>
          <a:chExt cx="0" cy="0"/>
        </a:xfrm>
      </p:grpSpPr>
      <p:sp>
        <p:nvSpPr>
          <p:cNvPr id="108" name="Google Shape;108;p42"/>
          <p:cNvSpPr txBox="1"/>
          <p:nvPr>
            <p:ph type="title"/>
          </p:nvPr>
        </p:nvSpPr>
        <p:spPr>
          <a:xfrm>
            <a:off x="1712120" y="1028700"/>
            <a:ext cx="13716000" cy="4114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b="0" sz="48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2"/>
          <p:cNvSpPr txBox="1"/>
          <p:nvPr>
            <p:ph idx="1" type="body"/>
          </p:nvPr>
        </p:nvSpPr>
        <p:spPr>
          <a:xfrm>
            <a:off x="1026319" y="5892801"/>
            <a:ext cx="12801602" cy="1574799"/>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20"/>
              </a:spcBef>
              <a:spcAft>
                <a:spcPts val="0"/>
              </a:spcAft>
              <a:buSzPts val="2880"/>
              <a:buNone/>
              <a:defRPr b="0" sz="3600" cap="none">
                <a:solidFill>
                  <a:schemeClr val="lt1"/>
                </a:solidFill>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10" name="Google Shape;110;p42"/>
          <p:cNvSpPr txBox="1"/>
          <p:nvPr>
            <p:ph idx="2" type="body"/>
          </p:nvPr>
        </p:nvSpPr>
        <p:spPr>
          <a:xfrm>
            <a:off x="1026317" y="7467600"/>
            <a:ext cx="12801602" cy="1524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40"/>
              </a:spcBef>
              <a:spcAft>
                <a:spcPts val="0"/>
              </a:spcAft>
              <a:buSzPts val="2160"/>
              <a:buNone/>
              <a:defRPr sz="2700">
                <a:solidFill>
                  <a:srgbClr val="0F486F"/>
                </a:solidFill>
              </a:defRPr>
            </a:lvl1pPr>
            <a:lvl2pPr indent="-228600" lvl="1" marL="914400" algn="l">
              <a:lnSpc>
                <a:spcPct val="100000"/>
              </a:lnSpc>
              <a:spcBef>
                <a:spcPts val="900"/>
              </a:spcBef>
              <a:spcAft>
                <a:spcPts val="0"/>
              </a:spcAft>
              <a:buSzPts val="2160"/>
              <a:buNone/>
              <a:defRPr sz="2700">
                <a:solidFill>
                  <a:schemeClr val="lt1"/>
                </a:solidFill>
              </a:defRPr>
            </a:lvl2pPr>
            <a:lvl3pPr indent="-228600" lvl="2" marL="1371600" algn="l">
              <a:lnSpc>
                <a:spcPct val="100000"/>
              </a:lnSpc>
              <a:spcBef>
                <a:spcPts val="900"/>
              </a:spcBef>
              <a:spcAft>
                <a:spcPts val="0"/>
              </a:spcAft>
              <a:buSzPts val="1920"/>
              <a:buNone/>
              <a:defRPr sz="2400">
                <a:solidFill>
                  <a:schemeClr val="lt1"/>
                </a:solidFill>
              </a:defRPr>
            </a:lvl3pPr>
            <a:lvl4pPr indent="-228600" lvl="3" marL="1828800" algn="l">
              <a:lnSpc>
                <a:spcPct val="100000"/>
              </a:lnSpc>
              <a:spcBef>
                <a:spcPts val="900"/>
              </a:spcBef>
              <a:spcAft>
                <a:spcPts val="0"/>
              </a:spcAft>
              <a:buSzPts val="1680"/>
              <a:buNone/>
              <a:defRPr sz="2100">
                <a:solidFill>
                  <a:schemeClr val="lt1"/>
                </a:solidFill>
              </a:defRPr>
            </a:lvl4pPr>
            <a:lvl5pPr indent="-228600" lvl="4" marL="2286000" algn="l">
              <a:lnSpc>
                <a:spcPct val="100000"/>
              </a:lnSpc>
              <a:spcBef>
                <a:spcPts val="900"/>
              </a:spcBef>
              <a:spcAft>
                <a:spcPts val="0"/>
              </a:spcAft>
              <a:buSzPts val="1680"/>
              <a:buNone/>
              <a:defRPr sz="2100">
                <a:solidFill>
                  <a:schemeClr val="lt1"/>
                </a:solidFill>
              </a:defRPr>
            </a:lvl5pPr>
            <a:lvl6pPr indent="-228600" lvl="5" marL="2743200" algn="l">
              <a:lnSpc>
                <a:spcPct val="100000"/>
              </a:lnSpc>
              <a:spcBef>
                <a:spcPts val="900"/>
              </a:spcBef>
              <a:spcAft>
                <a:spcPts val="0"/>
              </a:spcAft>
              <a:buSzPts val="1680"/>
              <a:buNone/>
              <a:defRPr sz="2100">
                <a:solidFill>
                  <a:schemeClr val="lt1"/>
                </a:solidFill>
              </a:defRPr>
            </a:lvl6pPr>
            <a:lvl7pPr indent="-228600" lvl="6" marL="3200400" algn="l">
              <a:lnSpc>
                <a:spcPct val="100000"/>
              </a:lnSpc>
              <a:spcBef>
                <a:spcPts val="900"/>
              </a:spcBef>
              <a:spcAft>
                <a:spcPts val="0"/>
              </a:spcAft>
              <a:buSzPts val="1680"/>
              <a:buNone/>
              <a:defRPr sz="2100">
                <a:solidFill>
                  <a:schemeClr val="lt1"/>
                </a:solidFill>
              </a:defRPr>
            </a:lvl7pPr>
            <a:lvl8pPr indent="-228600" lvl="7" marL="3657600" algn="l">
              <a:lnSpc>
                <a:spcPct val="100000"/>
              </a:lnSpc>
              <a:spcBef>
                <a:spcPts val="900"/>
              </a:spcBef>
              <a:spcAft>
                <a:spcPts val="0"/>
              </a:spcAft>
              <a:buSzPts val="1680"/>
              <a:buNone/>
              <a:defRPr sz="2100">
                <a:solidFill>
                  <a:schemeClr val="lt1"/>
                </a:solidFill>
              </a:defRPr>
            </a:lvl8pPr>
            <a:lvl9pPr indent="-228600" lvl="8" marL="4114800" algn="l">
              <a:lnSpc>
                <a:spcPct val="100000"/>
              </a:lnSpc>
              <a:spcBef>
                <a:spcPts val="900"/>
              </a:spcBef>
              <a:spcAft>
                <a:spcPts val="900"/>
              </a:spcAft>
              <a:buSzPts val="1680"/>
              <a:buNone/>
              <a:defRPr sz="2100">
                <a:solidFill>
                  <a:schemeClr val="lt1"/>
                </a:solidFill>
              </a:defRPr>
            </a:lvl9pPr>
          </a:lstStyle>
          <a:p/>
        </p:txBody>
      </p:sp>
      <p:sp>
        <p:nvSpPr>
          <p:cNvPr id="111" name="Google Shape;111;p42"/>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2"/>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2"/>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
        <p:nvSpPr>
          <p:cNvPr id="114" name="Google Shape;114;p42"/>
          <p:cNvSpPr txBox="1"/>
          <p:nvPr/>
        </p:nvSpPr>
        <p:spPr>
          <a:xfrm>
            <a:off x="797718" y="1218333"/>
            <a:ext cx="914400" cy="877164"/>
          </a:xfrm>
          <a:prstGeom prst="rect">
            <a:avLst/>
          </a:prstGeom>
          <a:noFill/>
          <a:ln>
            <a:noFill/>
          </a:ln>
        </p:spPr>
        <p:txBody>
          <a:bodyPr anchorCtr="0" anchor="ctr" bIns="68575" lIns="137150" spcFirstLastPara="1" rIns="137150" wrap="square" tIns="68575">
            <a:noAutofit/>
          </a:bodyPr>
          <a:lstStyle/>
          <a:p>
            <a:pPr indent="0" lvl="0" marL="0" marR="0" rtl="0" algn="l">
              <a:lnSpc>
                <a:spcPct val="100000"/>
              </a:lnSpc>
              <a:spcBef>
                <a:spcPts val="0"/>
              </a:spcBef>
              <a:spcAft>
                <a:spcPts val="0"/>
              </a:spcAft>
              <a:buClr>
                <a:srgbClr val="000000"/>
              </a:buClr>
              <a:buSzPts val="12000"/>
              <a:buFont typeface="Arial"/>
              <a:buNone/>
            </a:pPr>
            <a:r>
              <a:rPr b="0" i="0" lang="pt-BR" sz="12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42"/>
          <p:cNvSpPr txBox="1"/>
          <p:nvPr/>
        </p:nvSpPr>
        <p:spPr>
          <a:xfrm>
            <a:off x="15428118" y="4152902"/>
            <a:ext cx="914400" cy="877164"/>
          </a:xfrm>
          <a:prstGeom prst="rect">
            <a:avLst/>
          </a:prstGeom>
          <a:noFill/>
          <a:ln>
            <a:noFill/>
          </a:ln>
        </p:spPr>
        <p:txBody>
          <a:bodyPr anchorCtr="0" anchor="ctr" bIns="68575" lIns="137150" spcFirstLastPara="1" rIns="137150" wrap="square" tIns="68575">
            <a:noAutofit/>
          </a:bodyPr>
          <a:lstStyle/>
          <a:p>
            <a:pPr indent="0" lvl="0" marL="0" marR="0" rtl="0" algn="r">
              <a:lnSpc>
                <a:spcPct val="100000"/>
              </a:lnSpc>
              <a:spcBef>
                <a:spcPts val="0"/>
              </a:spcBef>
              <a:spcAft>
                <a:spcPts val="0"/>
              </a:spcAft>
              <a:buClr>
                <a:srgbClr val="000000"/>
              </a:buClr>
              <a:buSzPts val="12000"/>
              <a:buFont typeface="Arial"/>
              <a:buNone/>
            </a:pPr>
            <a:r>
              <a:rPr b="0" i="0" lang="pt-BR" sz="12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iro ou Falso">
  <p:cSld name="Verdadeiro ou Falso">
    <p:spTree>
      <p:nvGrpSpPr>
        <p:cNvPr id="116" name="Shape 116"/>
        <p:cNvGrpSpPr/>
        <p:nvPr/>
      </p:nvGrpSpPr>
      <p:grpSpPr>
        <a:xfrm>
          <a:off x="0" y="0"/>
          <a:ext cx="0" cy="0"/>
          <a:chOff x="0" y="0"/>
          <a:chExt cx="0" cy="0"/>
        </a:xfrm>
      </p:grpSpPr>
      <p:sp>
        <p:nvSpPr>
          <p:cNvPr id="117" name="Google Shape;117;p43"/>
          <p:cNvSpPr txBox="1"/>
          <p:nvPr>
            <p:ph type="title"/>
          </p:nvPr>
        </p:nvSpPr>
        <p:spPr>
          <a:xfrm>
            <a:off x="1026320" y="1028700"/>
            <a:ext cx="15087600" cy="4114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54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3"/>
          <p:cNvSpPr txBox="1"/>
          <p:nvPr>
            <p:ph idx="1" type="body"/>
          </p:nvPr>
        </p:nvSpPr>
        <p:spPr>
          <a:xfrm>
            <a:off x="1026318" y="5892801"/>
            <a:ext cx="12801600" cy="1257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20"/>
              </a:spcBef>
              <a:spcAft>
                <a:spcPts val="0"/>
              </a:spcAft>
              <a:buSzPts val="2880"/>
              <a:buNone/>
              <a:defRPr b="0" sz="3600" cap="none">
                <a:solidFill>
                  <a:schemeClr val="lt1"/>
                </a:solidFill>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19" name="Google Shape;119;p43"/>
          <p:cNvSpPr txBox="1"/>
          <p:nvPr>
            <p:ph idx="2" type="body"/>
          </p:nvPr>
        </p:nvSpPr>
        <p:spPr>
          <a:xfrm>
            <a:off x="1026317" y="7150098"/>
            <a:ext cx="12801602" cy="18415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40"/>
              </a:spcBef>
              <a:spcAft>
                <a:spcPts val="0"/>
              </a:spcAft>
              <a:buSzPts val="2160"/>
              <a:buNone/>
              <a:defRPr sz="2700">
                <a:solidFill>
                  <a:srgbClr val="0F486F"/>
                </a:solidFill>
              </a:defRPr>
            </a:lvl1pPr>
            <a:lvl2pPr indent="-228600" lvl="1" marL="914400" algn="l">
              <a:lnSpc>
                <a:spcPct val="100000"/>
              </a:lnSpc>
              <a:spcBef>
                <a:spcPts val="900"/>
              </a:spcBef>
              <a:spcAft>
                <a:spcPts val="0"/>
              </a:spcAft>
              <a:buSzPts val="2160"/>
              <a:buNone/>
              <a:defRPr sz="2700">
                <a:solidFill>
                  <a:schemeClr val="lt1"/>
                </a:solidFill>
              </a:defRPr>
            </a:lvl2pPr>
            <a:lvl3pPr indent="-228600" lvl="2" marL="1371600" algn="l">
              <a:lnSpc>
                <a:spcPct val="100000"/>
              </a:lnSpc>
              <a:spcBef>
                <a:spcPts val="900"/>
              </a:spcBef>
              <a:spcAft>
                <a:spcPts val="0"/>
              </a:spcAft>
              <a:buSzPts val="1920"/>
              <a:buNone/>
              <a:defRPr sz="2400">
                <a:solidFill>
                  <a:schemeClr val="lt1"/>
                </a:solidFill>
              </a:defRPr>
            </a:lvl3pPr>
            <a:lvl4pPr indent="-228600" lvl="3" marL="1828800" algn="l">
              <a:lnSpc>
                <a:spcPct val="100000"/>
              </a:lnSpc>
              <a:spcBef>
                <a:spcPts val="900"/>
              </a:spcBef>
              <a:spcAft>
                <a:spcPts val="0"/>
              </a:spcAft>
              <a:buSzPts val="1680"/>
              <a:buNone/>
              <a:defRPr sz="2100">
                <a:solidFill>
                  <a:schemeClr val="lt1"/>
                </a:solidFill>
              </a:defRPr>
            </a:lvl4pPr>
            <a:lvl5pPr indent="-228600" lvl="4" marL="2286000" algn="l">
              <a:lnSpc>
                <a:spcPct val="100000"/>
              </a:lnSpc>
              <a:spcBef>
                <a:spcPts val="900"/>
              </a:spcBef>
              <a:spcAft>
                <a:spcPts val="0"/>
              </a:spcAft>
              <a:buSzPts val="1680"/>
              <a:buNone/>
              <a:defRPr sz="2100">
                <a:solidFill>
                  <a:schemeClr val="lt1"/>
                </a:solidFill>
              </a:defRPr>
            </a:lvl5pPr>
            <a:lvl6pPr indent="-228600" lvl="5" marL="2743200" algn="l">
              <a:lnSpc>
                <a:spcPct val="100000"/>
              </a:lnSpc>
              <a:spcBef>
                <a:spcPts val="900"/>
              </a:spcBef>
              <a:spcAft>
                <a:spcPts val="0"/>
              </a:spcAft>
              <a:buSzPts val="1680"/>
              <a:buNone/>
              <a:defRPr sz="2100">
                <a:solidFill>
                  <a:schemeClr val="lt1"/>
                </a:solidFill>
              </a:defRPr>
            </a:lvl6pPr>
            <a:lvl7pPr indent="-228600" lvl="6" marL="3200400" algn="l">
              <a:lnSpc>
                <a:spcPct val="100000"/>
              </a:lnSpc>
              <a:spcBef>
                <a:spcPts val="900"/>
              </a:spcBef>
              <a:spcAft>
                <a:spcPts val="0"/>
              </a:spcAft>
              <a:buSzPts val="1680"/>
              <a:buNone/>
              <a:defRPr sz="2100">
                <a:solidFill>
                  <a:schemeClr val="lt1"/>
                </a:solidFill>
              </a:defRPr>
            </a:lvl7pPr>
            <a:lvl8pPr indent="-228600" lvl="7" marL="3657600" algn="l">
              <a:lnSpc>
                <a:spcPct val="100000"/>
              </a:lnSpc>
              <a:spcBef>
                <a:spcPts val="900"/>
              </a:spcBef>
              <a:spcAft>
                <a:spcPts val="0"/>
              </a:spcAft>
              <a:buSzPts val="1680"/>
              <a:buNone/>
              <a:defRPr sz="2100">
                <a:solidFill>
                  <a:schemeClr val="lt1"/>
                </a:solidFill>
              </a:defRPr>
            </a:lvl8pPr>
            <a:lvl9pPr indent="-228600" lvl="8" marL="4114800" algn="l">
              <a:lnSpc>
                <a:spcPct val="100000"/>
              </a:lnSpc>
              <a:spcBef>
                <a:spcPts val="900"/>
              </a:spcBef>
              <a:spcAft>
                <a:spcPts val="900"/>
              </a:spcAft>
              <a:buSzPts val="1680"/>
              <a:buNone/>
              <a:defRPr sz="2100">
                <a:solidFill>
                  <a:schemeClr val="lt1"/>
                </a:solidFill>
              </a:defRPr>
            </a:lvl9pPr>
          </a:lstStyle>
          <a:p/>
        </p:txBody>
      </p:sp>
      <p:sp>
        <p:nvSpPr>
          <p:cNvPr id="120" name="Google Shape;120;p43"/>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3"/>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3"/>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23" name="Shape 123"/>
        <p:cNvGrpSpPr/>
        <p:nvPr/>
      </p:nvGrpSpPr>
      <p:grpSpPr>
        <a:xfrm>
          <a:off x="0" y="0"/>
          <a:ext cx="0" cy="0"/>
          <a:chOff x="0" y="0"/>
          <a:chExt cx="0" cy="0"/>
        </a:xfrm>
      </p:grpSpPr>
      <p:sp>
        <p:nvSpPr>
          <p:cNvPr id="124" name="Google Shape;124;p44"/>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54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4"/>
          <p:cNvSpPr txBox="1"/>
          <p:nvPr>
            <p:ph idx="1" type="body"/>
          </p:nvPr>
        </p:nvSpPr>
        <p:spPr>
          <a:xfrm rot="5400000">
            <a:off x="4715667" y="-2660648"/>
            <a:ext cx="5422901" cy="12801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26" name="Google Shape;126;p44"/>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4"/>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4"/>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29" name="Shape 129"/>
        <p:cNvGrpSpPr/>
        <p:nvPr/>
      </p:nvGrpSpPr>
      <p:grpSpPr>
        <a:xfrm>
          <a:off x="0" y="0"/>
          <a:ext cx="0" cy="0"/>
          <a:chOff x="0" y="0"/>
          <a:chExt cx="0" cy="0"/>
        </a:xfrm>
      </p:grpSpPr>
      <p:sp>
        <p:nvSpPr>
          <p:cNvPr id="130" name="Google Shape;130;p45"/>
          <p:cNvSpPr txBox="1"/>
          <p:nvPr>
            <p:ph type="title"/>
          </p:nvPr>
        </p:nvSpPr>
        <p:spPr>
          <a:xfrm rot="5400000">
            <a:off x="11141868" y="2914650"/>
            <a:ext cx="6858000" cy="30861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5"/>
          <p:cNvSpPr txBox="1"/>
          <p:nvPr>
            <p:ph idx="1" type="body"/>
          </p:nvPr>
        </p:nvSpPr>
        <p:spPr>
          <a:xfrm rot="5400000">
            <a:off x="2914650" y="-857250"/>
            <a:ext cx="7962900" cy="11734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32" name="Google Shape;132;p45"/>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5"/>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5"/>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apa">
  <p:cSld name="1_Capa">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46"/>
          <p:cNvSpPr txBox="1"/>
          <p:nvPr>
            <p:ph idx="1" type="body"/>
          </p:nvPr>
        </p:nvSpPr>
        <p:spPr>
          <a:xfrm>
            <a:off x="11222186" y="6740186"/>
            <a:ext cx="6650183" cy="3373691"/>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5671"/>
              </a:spcBef>
              <a:spcAft>
                <a:spcPts val="0"/>
              </a:spcAft>
              <a:buSzPts val="22684"/>
              <a:buNone/>
              <a:defRPr b="1" sz="28354">
                <a:solidFill>
                  <a:schemeClr val="dk1"/>
                </a:solidFill>
                <a:latin typeface="Arial"/>
                <a:ea typeface="Arial"/>
                <a:cs typeface="Arial"/>
                <a:sym typeface="Arial"/>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37" name="Google Shape;137;p46"/>
          <p:cNvSpPr txBox="1"/>
          <p:nvPr>
            <p:ph idx="2" type="body"/>
          </p:nvPr>
        </p:nvSpPr>
        <p:spPr>
          <a:xfrm>
            <a:off x="12053454" y="9096886"/>
            <a:ext cx="4114800" cy="785813"/>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320"/>
              </a:spcBef>
              <a:spcAft>
                <a:spcPts val="0"/>
              </a:spcAft>
              <a:buSzPts val="5280"/>
              <a:buNone/>
              <a:defRPr b="1" sz="6600">
                <a:solidFill>
                  <a:schemeClr val="dk1"/>
                </a:solidFill>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38" name="Google Shape;138;p46"/>
          <p:cNvSpPr txBox="1"/>
          <p:nvPr>
            <p:ph idx="3" type="body"/>
          </p:nvPr>
        </p:nvSpPr>
        <p:spPr>
          <a:xfrm>
            <a:off x="914400" y="2709088"/>
            <a:ext cx="16542327" cy="242176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800"/>
              </a:spcBef>
              <a:spcAft>
                <a:spcPts val="0"/>
              </a:spcAft>
              <a:buSzPts val="7200"/>
              <a:buNone/>
              <a:defRPr b="1" sz="9000">
                <a:solidFill>
                  <a:schemeClr val="dk1"/>
                </a:solidFill>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39" name="Google Shape;139;p46"/>
          <p:cNvSpPr txBox="1"/>
          <p:nvPr>
            <p:ph idx="4" type="body"/>
          </p:nvPr>
        </p:nvSpPr>
        <p:spPr>
          <a:xfrm>
            <a:off x="914400" y="5419971"/>
            <a:ext cx="16542545" cy="103108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200"/>
              </a:spcBef>
              <a:spcAft>
                <a:spcPts val="0"/>
              </a:spcAft>
              <a:buSzPts val="4800"/>
              <a:buNone/>
              <a:defRPr b="1" sz="6000">
                <a:solidFill>
                  <a:srgbClr val="D9F7F6"/>
                </a:solidFill>
                <a:latin typeface="Century Gothic"/>
                <a:ea typeface="Century Gothic"/>
                <a:cs typeface="Century Gothic"/>
                <a:sym typeface="Century Gothic"/>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140" name="Google Shape;140;p46"/>
          <p:cNvSpPr txBox="1"/>
          <p:nvPr>
            <p:ph idx="5" type="body"/>
          </p:nvPr>
        </p:nvSpPr>
        <p:spPr>
          <a:xfrm>
            <a:off x="914400" y="9250813"/>
            <a:ext cx="16542545" cy="66665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840"/>
              </a:spcBef>
              <a:spcAft>
                <a:spcPts val="0"/>
              </a:spcAft>
              <a:buSzPts val="3360"/>
              <a:buNone/>
              <a:defRPr b="1" sz="4200">
                <a:solidFill>
                  <a:srgbClr val="D9F7F6"/>
                </a:solidFill>
                <a:latin typeface="Century Gothic"/>
                <a:ea typeface="Century Gothic"/>
                <a:cs typeface="Century Gothic"/>
                <a:sym typeface="Century Gothic"/>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pic>
        <p:nvPicPr>
          <p:cNvPr descr="Uma imagem contendo desenho&#10;&#10;Descrição gerada automaticamente" id="141" name="Google Shape;141;p46"/>
          <p:cNvPicPr preferRelativeResize="0"/>
          <p:nvPr/>
        </p:nvPicPr>
        <p:blipFill rotWithShape="1">
          <a:blip r:embed="rId3">
            <a:alphaModFix/>
          </a:blip>
          <a:srcRect b="0" l="0" r="0" t="0"/>
          <a:stretch/>
        </p:blipFill>
        <p:spPr>
          <a:xfrm>
            <a:off x="914405" y="748146"/>
            <a:ext cx="3400661" cy="1371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lide de Título">
  <p:cSld name="1_Slide de Título">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47"/>
          <p:cNvSpPr txBox="1"/>
          <p:nvPr>
            <p:ph type="ctrTitle"/>
          </p:nvPr>
        </p:nvSpPr>
        <p:spPr>
          <a:xfrm>
            <a:off x="1558638" y="3782291"/>
            <a:ext cx="15170727" cy="22236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0800"/>
              <a:buFont typeface="Century Gothic"/>
              <a:buNone/>
              <a:defRPr sz="10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Uma imagem contendo desenho&#10;&#10;Descrição gerada automaticamente" id="144" name="Google Shape;144;p47"/>
          <p:cNvPicPr preferRelativeResize="0"/>
          <p:nvPr/>
        </p:nvPicPr>
        <p:blipFill rotWithShape="1">
          <a:blip r:embed="rId3">
            <a:alphaModFix/>
          </a:blip>
          <a:srcRect b="0" l="0" r="0" t="0"/>
          <a:stretch/>
        </p:blipFill>
        <p:spPr>
          <a:xfrm>
            <a:off x="14822930" y="8499767"/>
            <a:ext cx="1906434" cy="7689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3" name="Shape 23"/>
        <p:cNvGrpSpPr/>
        <p:nvPr/>
      </p:nvGrpSpPr>
      <p:grpSpPr>
        <a:xfrm>
          <a:off x="0" y="0"/>
          <a:ext cx="0" cy="0"/>
          <a:chOff x="0" y="0"/>
          <a:chExt cx="0" cy="0"/>
        </a:xfrm>
      </p:grpSpPr>
      <p:sp>
        <p:nvSpPr>
          <p:cNvPr id="24" name="Google Shape;24;p30"/>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8" name="Shape 28"/>
        <p:cNvGrpSpPr/>
        <p:nvPr/>
      </p:nvGrpSpPr>
      <p:grpSpPr>
        <a:xfrm>
          <a:off x="0" y="0"/>
          <a:ext cx="0" cy="0"/>
          <a:chOff x="0" y="0"/>
          <a:chExt cx="0" cy="0"/>
        </a:xfrm>
      </p:grpSpPr>
      <p:sp>
        <p:nvSpPr>
          <p:cNvPr id="29" name="Google Shape;29;p31"/>
          <p:cNvSpPr txBox="1"/>
          <p:nvPr>
            <p:ph type="ctrTitle"/>
          </p:nvPr>
        </p:nvSpPr>
        <p:spPr>
          <a:xfrm>
            <a:off x="1026318" y="1028699"/>
            <a:ext cx="12001500" cy="445770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1"/>
          <p:cNvSpPr txBox="1"/>
          <p:nvPr>
            <p:ph idx="1" type="subTitle"/>
          </p:nvPr>
        </p:nvSpPr>
        <p:spPr>
          <a:xfrm>
            <a:off x="1026318" y="5765801"/>
            <a:ext cx="9601200" cy="2921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30"/>
              </a:spcBef>
              <a:spcAft>
                <a:spcPts val="0"/>
              </a:spcAft>
              <a:buSzPts val="2520"/>
              <a:buNone/>
              <a:defRPr sz="3150">
                <a:solidFill>
                  <a:srgbClr val="0F486F"/>
                </a:solidFill>
              </a:defRPr>
            </a:lvl1pPr>
            <a:lvl2pPr lvl="1" algn="ctr">
              <a:lnSpc>
                <a:spcPct val="100000"/>
              </a:lnSpc>
              <a:spcBef>
                <a:spcPts val="900"/>
              </a:spcBef>
              <a:spcAft>
                <a:spcPts val="0"/>
              </a:spcAft>
              <a:buSzPts val="2160"/>
              <a:buNone/>
              <a:defRPr>
                <a:solidFill>
                  <a:schemeClr val="lt1"/>
                </a:solidFill>
              </a:defRPr>
            </a:lvl2pPr>
            <a:lvl3pPr lvl="2" algn="ctr">
              <a:lnSpc>
                <a:spcPct val="100000"/>
              </a:lnSpc>
              <a:spcBef>
                <a:spcPts val="900"/>
              </a:spcBef>
              <a:spcAft>
                <a:spcPts val="0"/>
              </a:spcAft>
              <a:buSzPts val="1920"/>
              <a:buNone/>
              <a:defRPr>
                <a:solidFill>
                  <a:schemeClr val="lt1"/>
                </a:solidFill>
              </a:defRPr>
            </a:lvl3pPr>
            <a:lvl4pPr lvl="3" algn="ctr">
              <a:lnSpc>
                <a:spcPct val="100000"/>
              </a:lnSpc>
              <a:spcBef>
                <a:spcPts val="900"/>
              </a:spcBef>
              <a:spcAft>
                <a:spcPts val="0"/>
              </a:spcAft>
              <a:buSzPts val="1680"/>
              <a:buNone/>
              <a:defRPr>
                <a:solidFill>
                  <a:schemeClr val="lt1"/>
                </a:solidFill>
              </a:defRPr>
            </a:lvl4pPr>
            <a:lvl5pPr lvl="4" algn="ctr">
              <a:lnSpc>
                <a:spcPct val="100000"/>
              </a:lnSpc>
              <a:spcBef>
                <a:spcPts val="900"/>
              </a:spcBef>
              <a:spcAft>
                <a:spcPts val="0"/>
              </a:spcAft>
              <a:buSzPts val="1680"/>
              <a:buNone/>
              <a:defRPr>
                <a:solidFill>
                  <a:schemeClr val="lt1"/>
                </a:solidFill>
              </a:defRPr>
            </a:lvl5pPr>
            <a:lvl6pPr lvl="5" algn="ctr">
              <a:lnSpc>
                <a:spcPct val="100000"/>
              </a:lnSpc>
              <a:spcBef>
                <a:spcPts val="900"/>
              </a:spcBef>
              <a:spcAft>
                <a:spcPts val="0"/>
              </a:spcAft>
              <a:buSzPts val="1680"/>
              <a:buNone/>
              <a:defRPr>
                <a:solidFill>
                  <a:schemeClr val="lt1"/>
                </a:solidFill>
              </a:defRPr>
            </a:lvl6pPr>
            <a:lvl7pPr lvl="6" algn="ctr">
              <a:lnSpc>
                <a:spcPct val="100000"/>
              </a:lnSpc>
              <a:spcBef>
                <a:spcPts val="900"/>
              </a:spcBef>
              <a:spcAft>
                <a:spcPts val="0"/>
              </a:spcAft>
              <a:buSzPts val="1680"/>
              <a:buNone/>
              <a:defRPr>
                <a:solidFill>
                  <a:schemeClr val="lt1"/>
                </a:solidFill>
              </a:defRPr>
            </a:lvl7pPr>
            <a:lvl8pPr lvl="7" algn="ctr">
              <a:lnSpc>
                <a:spcPct val="100000"/>
              </a:lnSpc>
              <a:spcBef>
                <a:spcPts val="900"/>
              </a:spcBef>
              <a:spcAft>
                <a:spcPts val="0"/>
              </a:spcAft>
              <a:buSzPts val="1680"/>
              <a:buNone/>
              <a:defRPr>
                <a:solidFill>
                  <a:schemeClr val="lt1"/>
                </a:solidFill>
              </a:defRPr>
            </a:lvl8pPr>
            <a:lvl9pPr lvl="8" algn="ctr">
              <a:lnSpc>
                <a:spcPct val="100000"/>
              </a:lnSpc>
              <a:spcBef>
                <a:spcPts val="900"/>
              </a:spcBef>
              <a:spcAft>
                <a:spcPts val="900"/>
              </a:spcAft>
              <a:buSzPts val="1680"/>
              <a:buNone/>
              <a:defRPr>
                <a:solidFill>
                  <a:schemeClr val="lt1"/>
                </a:solidFill>
              </a:defRPr>
            </a:lvl9pPr>
          </a:lstStyle>
          <a:p/>
        </p:txBody>
      </p:sp>
      <p:sp>
        <p:nvSpPr>
          <p:cNvPr id="31" name="Google Shape;31;p31"/>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cxnSp>
        <p:nvCxnSpPr>
          <p:cNvPr id="34" name="Google Shape;34;p31"/>
          <p:cNvCxnSpPr/>
          <p:nvPr/>
        </p:nvCxnSpPr>
        <p:spPr>
          <a:xfrm flipH="1">
            <a:off x="12342018" y="12701"/>
            <a:ext cx="5715000" cy="5715000"/>
          </a:xfrm>
          <a:prstGeom prst="straightConnector1">
            <a:avLst/>
          </a:prstGeom>
          <a:noFill/>
          <a:ln cap="flat" cmpd="sng" w="12700">
            <a:solidFill>
              <a:schemeClr val="lt1"/>
            </a:solidFill>
            <a:prstDash val="solid"/>
            <a:round/>
            <a:headEnd len="sm" w="sm" type="none"/>
            <a:tailEnd len="sm" w="sm" type="none"/>
          </a:ln>
        </p:spPr>
      </p:cxnSp>
      <p:cxnSp>
        <p:nvCxnSpPr>
          <p:cNvPr id="35" name="Google Shape;35;p31"/>
          <p:cNvCxnSpPr/>
          <p:nvPr/>
        </p:nvCxnSpPr>
        <p:spPr>
          <a:xfrm flipH="1">
            <a:off x="9162256" y="137318"/>
            <a:ext cx="9120983" cy="9120983"/>
          </a:xfrm>
          <a:prstGeom prst="straightConnector1">
            <a:avLst/>
          </a:prstGeom>
          <a:noFill/>
          <a:ln cap="flat" cmpd="sng" w="12700">
            <a:solidFill>
              <a:schemeClr val="lt1"/>
            </a:solidFill>
            <a:prstDash val="solid"/>
            <a:round/>
            <a:headEnd len="sm" w="sm" type="none"/>
            <a:tailEnd len="sm" w="sm" type="none"/>
          </a:ln>
        </p:spPr>
      </p:cxnSp>
      <p:cxnSp>
        <p:nvCxnSpPr>
          <p:cNvPr id="36" name="Google Shape;36;p31"/>
          <p:cNvCxnSpPr/>
          <p:nvPr/>
        </p:nvCxnSpPr>
        <p:spPr>
          <a:xfrm flipH="1">
            <a:off x="10853738" y="342900"/>
            <a:ext cx="7429500" cy="7429500"/>
          </a:xfrm>
          <a:prstGeom prst="straightConnector1">
            <a:avLst/>
          </a:prstGeom>
          <a:noFill/>
          <a:ln cap="flat" cmpd="sng" w="12700">
            <a:solidFill>
              <a:schemeClr val="lt1"/>
            </a:solidFill>
            <a:prstDash val="solid"/>
            <a:round/>
            <a:headEnd len="sm" w="sm" type="none"/>
            <a:tailEnd len="sm" w="sm" type="none"/>
          </a:ln>
        </p:spPr>
      </p:cxnSp>
      <p:cxnSp>
        <p:nvCxnSpPr>
          <p:cNvPr id="37" name="Google Shape;37;p31"/>
          <p:cNvCxnSpPr/>
          <p:nvPr/>
        </p:nvCxnSpPr>
        <p:spPr>
          <a:xfrm flipH="1">
            <a:off x="11003756" y="48418"/>
            <a:ext cx="7279484" cy="7279484"/>
          </a:xfrm>
          <a:prstGeom prst="straightConnector1">
            <a:avLst/>
          </a:prstGeom>
          <a:noFill/>
          <a:ln cap="flat" cmpd="sng" w="31750">
            <a:solidFill>
              <a:schemeClr val="lt1"/>
            </a:solidFill>
            <a:prstDash val="solid"/>
            <a:round/>
            <a:headEnd len="sm" w="sm" type="none"/>
            <a:tailEnd len="sm" w="sm" type="none"/>
          </a:ln>
        </p:spPr>
      </p:cxnSp>
      <p:cxnSp>
        <p:nvCxnSpPr>
          <p:cNvPr id="38" name="Google Shape;38;p31"/>
          <p:cNvCxnSpPr/>
          <p:nvPr/>
        </p:nvCxnSpPr>
        <p:spPr>
          <a:xfrm flipH="1">
            <a:off x="11768140" y="914402"/>
            <a:ext cx="6515099" cy="65150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9" name="Shape 39"/>
        <p:cNvGrpSpPr/>
        <p:nvPr/>
      </p:nvGrpSpPr>
      <p:grpSpPr>
        <a:xfrm>
          <a:off x="0" y="0"/>
          <a:ext cx="0" cy="0"/>
          <a:chOff x="0" y="0"/>
          <a:chExt cx="0" cy="0"/>
        </a:xfrm>
      </p:grpSpPr>
      <p:sp>
        <p:nvSpPr>
          <p:cNvPr id="40" name="Google Shape;40;p32"/>
          <p:cNvSpPr txBox="1"/>
          <p:nvPr>
            <p:ph type="title"/>
          </p:nvPr>
        </p:nvSpPr>
        <p:spPr>
          <a:xfrm>
            <a:off x="1026317" y="3009900"/>
            <a:ext cx="12801602" cy="3422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5400"/>
              <a:buFont typeface="Century Gothic"/>
              <a:buNone/>
              <a:defRPr b="0"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 type="body"/>
          </p:nvPr>
        </p:nvSpPr>
        <p:spPr>
          <a:xfrm>
            <a:off x="1026320" y="6743700"/>
            <a:ext cx="12801600" cy="2247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40"/>
              </a:spcBef>
              <a:spcAft>
                <a:spcPts val="0"/>
              </a:spcAft>
              <a:buSzPts val="2160"/>
              <a:buNone/>
              <a:defRPr sz="2700">
                <a:solidFill>
                  <a:srgbClr val="0F486F"/>
                </a:solidFill>
              </a:defRPr>
            </a:lvl1pPr>
            <a:lvl2pPr indent="-228600" lvl="1" marL="914400" algn="l">
              <a:lnSpc>
                <a:spcPct val="100000"/>
              </a:lnSpc>
              <a:spcBef>
                <a:spcPts val="900"/>
              </a:spcBef>
              <a:spcAft>
                <a:spcPts val="0"/>
              </a:spcAft>
              <a:buSzPts val="2160"/>
              <a:buNone/>
              <a:defRPr sz="2700">
                <a:solidFill>
                  <a:schemeClr val="lt1"/>
                </a:solidFill>
              </a:defRPr>
            </a:lvl2pPr>
            <a:lvl3pPr indent="-228600" lvl="2" marL="1371600" algn="l">
              <a:lnSpc>
                <a:spcPct val="100000"/>
              </a:lnSpc>
              <a:spcBef>
                <a:spcPts val="900"/>
              </a:spcBef>
              <a:spcAft>
                <a:spcPts val="0"/>
              </a:spcAft>
              <a:buSzPts val="1920"/>
              <a:buNone/>
              <a:defRPr sz="2400">
                <a:solidFill>
                  <a:schemeClr val="lt1"/>
                </a:solidFill>
              </a:defRPr>
            </a:lvl3pPr>
            <a:lvl4pPr indent="-228600" lvl="3" marL="1828800" algn="l">
              <a:lnSpc>
                <a:spcPct val="100000"/>
              </a:lnSpc>
              <a:spcBef>
                <a:spcPts val="900"/>
              </a:spcBef>
              <a:spcAft>
                <a:spcPts val="0"/>
              </a:spcAft>
              <a:buSzPts val="1680"/>
              <a:buNone/>
              <a:defRPr sz="2100">
                <a:solidFill>
                  <a:schemeClr val="lt1"/>
                </a:solidFill>
              </a:defRPr>
            </a:lvl4pPr>
            <a:lvl5pPr indent="-228600" lvl="4" marL="2286000" algn="l">
              <a:lnSpc>
                <a:spcPct val="100000"/>
              </a:lnSpc>
              <a:spcBef>
                <a:spcPts val="900"/>
              </a:spcBef>
              <a:spcAft>
                <a:spcPts val="0"/>
              </a:spcAft>
              <a:buSzPts val="1680"/>
              <a:buNone/>
              <a:defRPr sz="2100">
                <a:solidFill>
                  <a:schemeClr val="lt1"/>
                </a:solidFill>
              </a:defRPr>
            </a:lvl5pPr>
            <a:lvl6pPr indent="-228600" lvl="5" marL="2743200" algn="l">
              <a:lnSpc>
                <a:spcPct val="100000"/>
              </a:lnSpc>
              <a:spcBef>
                <a:spcPts val="900"/>
              </a:spcBef>
              <a:spcAft>
                <a:spcPts val="0"/>
              </a:spcAft>
              <a:buSzPts val="1680"/>
              <a:buNone/>
              <a:defRPr sz="2100">
                <a:solidFill>
                  <a:schemeClr val="lt1"/>
                </a:solidFill>
              </a:defRPr>
            </a:lvl6pPr>
            <a:lvl7pPr indent="-228600" lvl="6" marL="3200400" algn="l">
              <a:lnSpc>
                <a:spcPct val="100000"/>
              </a:lnSpc>
              <a:spcBef>
                <a:spcPts val="900"/>
              </a:spcBef>
              <a:spcAft>
                <a:spcPts val="0"/>
              </a:spcAft>
              <a:buSzPts val="1680"/>
              <a:buNone/>
              <a:defRPr sz="2100">
                <a:solidFill>
                  <a:schemeClr val="lt1"/>
                </a:solidFill>
              </a:defRPr>
            </a:lvl7pPr>
            <a:lvl8pPr indent="-228600" lvl="7" marL="3657600" algn="l">
              <a:lnSpc>
                <a:spcPct val="100000"/>
              </a:lnSpc>
              <a:spcBef>
                <a:spcPts val="900"/>
              </a:spcBef>
              <a:spcAft>
                <a:spcPts val="0"/>
              </a:spcAft>
              <a:buSzPts val="1680"/>
              <a:buNone/>
              <a:defRPr sz="2100">
                <a:solidFill>
                  <a:schemeClr val="lt1"/>
                </a:solidFill>
              </a:defRPr>
            </a:lvl8pPr>
            <a:lvl9pPr indent="-228600" lvl="8" marL="4114800" algn="l">
              <a:lnSpc>
                <a:spcPct val="100000"/>
              </a:lnSpc>
              <a:spcBef>
                <a:spcPts val="900"/>
              </a:spcBef>
              <a:spcAft>
                <a:spcPts val="900"/>
              </a:spcAft>
              <a:buSzPts val="1680"/>
              <a:buNone/>
              <a:defRPr sz="2100">
                <a:solidFill>
                  <a:schemeClr val="lt1"/>
                </a:solidFill>
              </a:defRPr>
            </a:lvl9pPr>
          </a:lstStyle>
          <a:p/>
        </p:txBody>
      </p:sp>
      <p:sp>
        <p:nvSpPr>
          <p:cNvPr id="42" name="Google Shape;42;p32"/>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2"/>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5" name="Shape 45"/>
        <p:cNvGrpSpPr/>
        <p:nvPr/>
      </p:nvGrpSpPr>
      <p:grpSpPr>
        <a:xfrm>
          <a:off x="0" y="0"/>
          <a:ext cx="0" cy="0"/>
          <a:chOff x="0" y="0"/>
          <a:chExt cx="0" cy="0"/>
        </a:xfrm>
      </p:grpSpPr>
      <p:sp>
        <p:nvSpPr>
          <p:cNvPr id="46" name="Google Shape;46;p33"/>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 type="body"/>
          </p:nvPr>
        </p:nvSpPr>
        <p:spPr>
          <a:xfrm>
            <a:off x="1026317" y="1028701"/>
            <a:ext cx="7406483" cy="5422901"/>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48" name="Google Shape;48;p33"/>
          <p:cNvSpPr txBox="1"/>
          <p:nvPr>
            <p:ph idx="2" type="body"/>
          </p:nvPr>
        </p:nvSpPr>
        <p:spPr>
          <a:xfrm>
            <a:off x="8712200" y="1028702"/>
            <a:ext cx="7401719" cy="5422899"/>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49" name="Google Shape;49;p33"/>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3"/>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2" name="Shape 52"/>
        <p:cNvGrpSpPr/>
        <p:nvPr/>
      </p:nvGrpSpPr>
      <p:grpSpPr>
        <a:xfrm>
          <a:off x="0" y="0"/>
          <a:ext cx="0" cy="0"/>
          <a:chOff x="0" y="0"/>
          <a:chExt cx="0" cy="0"/>
        </a:xfrm>
      </p:grpSpPr>
      <p:sp>
        <p:nvSpPr>
          <p:cNvPr id="53" name="Google Shape;53;p34"/>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54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 type="body"/>
          </p:nvPr>
        </p:nvSpPr>
        <p:spPr>
          <a:xfrm>
            <a:off x="1458121" y="1028700"/>
            <a:ext cx="6974681" cy="86439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840"/>
              </a:spcBef>
              <a:spcAft>
                <a:spcPts val="0"/>
              </a:spcAft>
              <a:buSzPts val="3360"/>
              <a:buNone/>
              <a:defRPr b="0" sz="4200">
                <a:solidFill>
                  <a:schemeClr val="lt1"/>
                </a:solidFill>
              </a:defRPr>
            </a:lvl1pPr>
            <a:lvl2pPr indent="-228600" lvl="1" marL="914400" algn="l">
              <a:lnSpc>
                <a:spcPct val="100000"/>
              </a:lnSpc>
              <a:spcBef>
                <a:spcPts val="900"/>
              </a:spcBef>
              <a:spcAft>
                <a:spcPts val="0"/>
              </a:spcAft>
              <a:buSzPts val="2400"/>
              <a:buNone/>
              <a:defRPr b="1" sz="3000"/>
            </a:lvl2pPr>
            <a:lvl3pPr indent="-228600" lvl="2" marL="1371600" algn="l">
              <a:lnSpc>
                <a:spcPct val="100000"/>
              </a:lnSpc>
              <a:spcBef>
                <a:spcPts val="900"/>
              </a:spcBef>
              <a:spcAft>
                <a:spcPts val="0"/>
              </a:spcAft>
              <a:buSzPts val="2160"/>
              <a:buNone/>
              <a:defRPr b="1" sz="2700"/>
            </a:lvl3pPr>
            <a:lvl4pPr indent="-228600" lvl="3" marL="1828800" algn="l">
              <a:lnSpc>
                <a:spcPct val="100000"/>
              </a:lnSpc>
              <a:spcBef>
                <a:spcPts val="900"/>
              </a:spcBef>
              <a:spcAft>
                <a:spcPts val="0"/>
              </a:spcAft>
              <a:buSzPts val="1920"/>
              <a:buNone/>
              <a:defRPr b="1" sz="2400"/>
            </a:lvl4pPr>
            <a:lvl5pPr indent="-228600" lvl="4" marL="2286000" algn="l">
              <a:lnSpc>
                <a:spcPct val="100000"/>
              </a:lnSpc>
              <a:spcBef>
                <a:spcPts val="900"/>
              </a:spcBef>
              <a:spcAft>
                <a:spcPts val="0"/>
              </a:spcAft>
              <a:buSzPts val="1920"/>
              <a:buNone/>
              <a:defRPr b="1" sz="2400"/>
            </a:lvl5pPr>
            <a:lvl6pPr indent="-228600" lvl="5" marL="2743200" algn="l">
              <a:lnSpc>
                <a:spcPct val="100000"/>
              </a:lnSpc>
              <a:spcBef>
                <a:spcPts val="900"/>
              </a:spcBef>
              <a:spcAft>
                <a:spcPts val="0"/>
              </a:spcAft>
              <a:buSzPts val="1920"/>
              <a:buNone/>
              <a:defRPr b="1" sz="2400"/>
            </a:lvl6pPr>
            <a:lvl7pPr indent="-228600" lvl="6" marL="3200400" algn="l">
              <a:lnSpc>
                <a:spcPct val="100000"/>
              </a:lnSpc>
              <a:spcBef>
                <a:spcPts val="900"/>
              </a:spcBef>
              <a:spcAft>
                <a:spcPts val="0"/>
              </a:spcAft>
              <a:buSzPts val="1920"/>
              <a:buNone/>
              <a:defRPr b="1" sz="2400"/>
            </a:lvl7pPr>
            <a:lvl8pPr indent="-228600" lvl="7" marL="3657600" algn="l">
              <a:lnSpc>
                <a:spcPct val="100000"/>
              </a:lnSpc>
              <a:spcBef>
                <a:spcPts val="900"/>
              </a:spcBef>
              <a:spcAft>
                <a:spcPts val="0"/>
              </a:spcAft>
              <a:buSzPts val="1920"/>
              <a:buNone/>
              <a:defRPr b="1" sz="2400"/>
            </a:lvl8pPr>
            <a:lvl9pPr indent="-228600" lvl="8" marL="4114800" algn="l">
              <a:lnSpc>
                <a:spcPct val="100000"/>
              </a:lnSpc>
              <a:spcBef>
                <a:spcPts val="900"/>
              </a:spcBef>
              <a:spcAft>
                <a:spcPts val="900"/>
              </a:spcAft>
              <a:buSzPts val="1920"/>
              <a:buNone/>
              <a:defRPr b="1" sz="2400"/>
            </a:lvl9pPr>
          </a:lstStyle>
          <a:p/>
        </p:txBody>
      </p:sp>
      <p:sp>
        <p:nvSpPr>
          <p:cNvPr id="55" name="Google Shape;55;p34"/>
          <p:cNvSpPr txBox="1"/>
          <p:nvPr>
            <p:ph idx="2" type="body"/>
          </p:nvPr>
        </p:nvSpPr>
        <p:spPr>
          <a:xfrm>
            <a:off x="1026317" y="1905794"/>
            <a:ext cx="7406483" cy="454580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56" name="Google Shape;56;p34"/>
          <p:cNvSpPr txBox="1"/>
          <p:nvPr>
            <p:ph idx="3" type="body"/>
          </p:nvPr>
        </p:nvSpPr>
        <p:spPr>
          <a:xfrm>
            <a:off x="9118599" y="1028700"/>
            <a:ext cx="6997701" cy="86439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840"/>
              </a:spcBef>
              <a:spcAft>
                <a:spcPts val="0"/>
              </a:spcAft>
              <a:buSzPts val="3360"/>
              <a:buNone/>
              <a:defRPr b="0" sz="4200">
                <a:solidFill>
                  <a:schemeClr val="lt1"/>
                </a:solidFill>
              </a:defRPr>
            </a:lvl1pPr>
            <a:lvl2pPr indent="-228600" lvl="1" marL="914400" algn="l">
              <a:lnSpc>
                <a:spcPct val="100000"/>
              </a:lnSpc>
              <a:spcBef>
                <a:spcPts val="900"/>
              </a:spcBef>
              <a:spcAft>
                <a:spcPts val="0"/>
              </a:spcAft>
              <a:buSzPts val="2400"/>
              <a:buNone/>
              <a:defRPr b="1" sz="3000"/>
            </a:lvl2pPr>
            <a:lvl3pPr indent="-228600" lvl="2" marL="1371600" algn="l">
              <a:lnSpc>
                <a:spcPct val="100000"/>
              </a:lnSpc>
              <a:spcBef>
                <a:spcPts val="900"/>
              </a:spcBef>
              <a:spcAft>
                <a:spcPts val="0"/>
              </a:spcAft>
              <a:buSzPts val="2160"/>
              <a:buNone/>
              <a:defRPr b="1" sz="2700"/>
            </a:lvl3pPr>
            <a:lvl4pPr indent="-228600" lvl="3" marL="1828800" algn="l">
              <a:lnSpc>
                <a:spcPct val="100000"/>
              </a:lnSpc>
              <a:spcBef>
                <a:spcPts val="900"/>
              </a:spcBef>
              <a:spcAft>
                <a:spcPts val="0"/>
              </a:spcAft>
              <a:buSzPts val="1920"/>
              <a:buNone/>
              <a:defRPr b="1" sz="2400"/>
            </a:lvl4pPr>
            <a:lvl5pPr indent="-228600" lvl="4" marL="2286000" algn="l">
              <a:lnSpc>
                <a:spcPct val="100000"/>
              </a:lnSpc>
              <a:spcBef>
                <a:spcPts val="900"/>
              </a:spcBef>
              <a:spcAft>
                <a:spcPts val="0"/>
              </a:spcAft>
              <a:buSzPts val="1920"/>
              <a:buNone/>
              <a:defRPr b="1" sz="2400"/>
            </a:lvl5pPr>
            <a:lvl6pPr indent="-228600" lvl="5" marL="2743200" algn="l">
              <a:lnSpc>
                <a:spcPct val="100000"/>
              </a:lnSpc>
              <a:spcBef>
                <a:spcPts val="900"/>
              </a:spcBef>
              <a:spcAft>
                <a:spcPts val="0"/>
              </a:spcAft>
              <a:buSzPts val="1920"/>
              <a:buNone/>
              <a:defRPr b="1" sz="2400"/>
            </a:lvl6pPr>
            <a:lvl7pPr indent="-228600" lvl="6" marL="3200400" algn="l">
              <a:lnSpc>
                <a:spcPct val="100000"/>
              </a:lnSpc>
              <a:spcBef>
                <a:spcPts val="900"/>
              </a:spcBef>
              <a:spcAft>
                <a:spcPts val="0"/>
              </a:spcAft>
              <a:buSzPts val="1920"/>
              <a:buNone/>
              <a:defRPr b="1" sz="2400"/>
            </a:lvl7pPr>
            <a:lvl8pPr indent="-228600" lvl="7" marL="3657600" algn="l">
              <a:lnSpc>
                <a:spcPct val="100000"/>
              </a:lnSpc>
              <a:spcBef>
                <a:spcPts val="900"/>
              </a:spcBef>
              <a:spcAft>
                <a:spcPts val="0"/>
              </a:spcAft>
              <a:buSzPts val="1920"/>
              <a:buNone/>
              <a:defRPr b="1" sz="2400"/>
            </a:lvl8pPr>
            <a:lvl9pPr indent="-228600" lvl="8" marL="4114800" algn="l">
              <a:lnSpc>
                <a:spcPct val="100000"/>
              </a:lnSpc>
              <a:spcBef>
                <a:spcPts val="900"/>
              </a:spcBef>
              <a:spcAft>
                <a:spcPts val="900"/>
              </a:spcAft>
              <a:buSzPts val="1920"/>
              <a:buNone/>
              <a:defRPr b="1" sz="2400"/>
            </a:lvl9pPr>
          </a:lstStyle>
          <a:p/>
        </p:txBody>
      </p:sp>
      <p:sp>
        <p:nvSpPr>
          <p:cNvPr id="57" name="Google Shape;57;p34"/>
          <p:cNvSpPr txBox="1"/>
          <p:nvPr>
            <p:ph idx="4" type="body"/>
          </p:nvPr>
        </p:nvSpPr>
        <p:spPr>
          <a:xfrm>
            <a:off x="8709818" y="1893093"/>
            <a:ext cx="7393782" cy="454580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58" name="Google Shape;58;p34"/>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4"/>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61" name="Shape 61"/>
        <p:cNvGrpSpPr/>
        <p:nvPr/>
      </p:nvGrpSpPr>
      <p:grpSpPr>
        <a:xfrm>
          <a:off x="0" y="0"/>
          <a:ext cx="0" cy="0"/>
          <a:chOff x="0" y="0"/>
          <a:chExt cx="0" cy="0"/>
        </a:xfrm>
      </p:grpSpPr>
      <p:sp>
        <p:nvSpPr>
          <p:cNvPr id="62" name="Google Shape;62;p35"/>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10627518" y="1028700"/>
            <a:ext cx="5486400"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 type="body"/>
          </p:nvPr>
        </p:nvSpPr>
        <p:spPr>
          <a:xfrm>
            <a:off x="1026318" y="1028700"/>
            <a:ext cx="8915402" cy="79629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900"/>
              </a:spcBef>
              <a:spcAft>
                <a:spcPts val="0"/>
              </a:spcAft>
              <a:buSzPts val="1440"/>
              <a:buChar char="▶"/>
              <a:defRPr/>
            </a:lvl2pPr>
            <a:lvl3pPr indent="-320039" lvl="2" marL="1371600" algn="l">
              <a:lnSpc>
                <a:spcPct val="100000"/>
              </a:lnSpc>
              <a:spcBef>
                <a:spcPts val="900"/>
              </a:spcBef>
              <a:spcAft>
                <a:spcPts val="0"/>
              </a:spcAft>
              <a:buSzPts val="1440"/>
              <a:buChar char="▶"/>
              <a:defRPr/>
            </a:lvl3pPr>
            <a:lvl4pPr indent="-320039" lvl="3" marL="1828800" algn="l">
              <a:lnSpc>
                <a:spcPct val="100000"/>
              </a:lnSpc>
              <a:spcBef>
                <a:spcPts val="900"/>
              </a:spcBef>
              <a:spcAft>
                <a:spcPts val="0"/>
              </a:spcAft>
              <a:buSzPts val="1440"/>
              <a:buChar char="▶"/>
              <a:defRPr/>
            </a:lvl4pPr>
            <a:lvl5pPr indent="-320039" lvl="4" marL="2286000" algn="l">
              <a:lnSpc>
                <a:spcPct val="100000"/>
              </a:lnSpc>
              <a:spcBef>
                <a:spcPts val="900"/>
              </a:spcBef>
              <a:spcAft>
                <a:spcPts val="0"/>
              </a:spcAft>
              <a:buSzPts val="1440"/>
              <a:buChar char="▶"/>
              <a:defRPr/>
            </a:lvl5pPr>
            <a:lvl6pPr indent="-320039" lvl="5" marL="2743200" algn="l">
              <a:lnSpc>
                <a:spcPct val="100000"/>
              </a:lnSpc>
              <a:spcBef>
                <a:spcPts val="900"/>
              </a:spcBef>
              <a:spcAft>
                <a:spcPts val="0"/>
              </a:spcAft>
              <a:buSzPts val="1440"/>
              <a:buChar char="▶"/>
              <a:defRPr/>
            </a:lvl6pPr>
            <a:lvl7pPr indent="-320039" lvl="6" marL="3200400" algn="l">
              <a:lnSpc>
                <a:spcPct val="100000"/>
              </a:lnSpc>
              <a:spcBef>
                <a:spcPts val="900"/>
              </a:spcBef>
              <a:spcAft>
                <a:spcPts val="0"/>
              </a:spcAft>
              <a:buSzPts val="1440"/>
              <a:buChar char="▶"/>
              <a:defRPr/>
            </a:lvl7pPr>
            <a:lvl8pPr indent="-320040" lvl="7" marL="3657600" algn="l">
              <a:lnSpc>
                <a:spcPct val="100000"/>
              </a:lnSpc>
              <a:spcBef>
                <a:spcPts val="900"/>
              </a:spcBef>
              <a:spcAft>
                <a:spcPts val="0"/>
              </a:spcAft>
              <a:buSzPts val="1440"/>
              <a:buChar char="▶"/>
              <a:defRPr/>
            </a:lvl8pPr>
            <a:lvl9pPr indent="-320040" lvl="8" marL="4114800" algn="l">
              <a:lnSpc>
                <a:spcPct val="100000"/>
              </a:lnSpc>
              <a:spcBef>
                <a:spcPts val="900"/>
              </a:spcBef>
              <a:spcAft>
                <a:spcPts val="900"/>
              </a:spcAft>
              <a:buSzPts val="1440"/>
              <a:buChar char="▶"/>
              <a:defRPr/>
            </a:lvl9pPr>
          </a:lstStyle>
          <a:p/>
        </p:txBody>
      </p:sp>
      <p:sp>
        <p:nvSpPr>
          <p:cNvPr id="68" name="Google Shape;68;p36"/>
          <p:cNvSpPr txBox="1"/>
          <p:nvPr>
            <p:ph idx="2" type="body"/>
          </p:nvPr>
        </p:nvSpPr>
        <p:spPr>
          <a:xfrm>
            <a:off x="10627518" y="3314699"/>
            <a:ext cx="5486400" cy="31369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1920"/>
              <a:buNone/>
              <a:defRPr sz="2400"/>
            </a:lvl1pPr>
            <a:lvl2pPr indent="-228600" lvl="1" marL="914400" algn="l">
              <a:lnSpc>
                <a:spcPct val="100000"/>
              </a:lnSpc>
              <a:spcBef>
                <a:spcPts val="900"/>
              </a:spcBef>
              <a:spcAft>
                <a:spcPts val="0"/>
              </a:spcAft>
              <a:buSzPts val="1440"/>
              <a:buNone/>
              <a:defRPr sz="1800"/>
            </a:lvl2pPr>
            <a:lvl3pPr indent="-228600" lvl="2" marL="1371600" algn="l">
              <a:lnSpc>
                <a:spcPct val="100000"/>
              </a:lnSpc>
              <a:spcBef>
                <a:spcPts val="900"/>
              </a:spcBef>
              <a:spcAft>
                <a:spcPts val="0"/>
              </a:spcAft>
              <a:buSzPts val="1200"/>
              <a:buNone/>
              <a:defRPr sz="1500"/>
            </a:lvl3pPr>
            <a:lvl4pPr indent="-228600" lvl="3" marL="1828800" algn="l">
              <a:lnSpc>
                <a:spcPct val="100000"/>
              </a:lnSpc>
              <a:spcBef>
                <a:spcPts val="900"/>
              </a:spcBef>
              <a:spcAft>
                <a:spcPts val="0"/>
              </a:spcAft>
              <a:buSzPts val="1080"/>
              <a:buNone/>
              <a:defRPr sz="1350"/>
            </a:lvl4pPr>
            <a:lvl5pPr indent="-228600" lvl="4" marL="2286000" algn="l">
              <a:lnSpc>
                <a:spcPct val="100000"/>
              </a:lnSpc>
              <a:spcBef>
                <a:spcPts val="900"/>
              </a:spcBef>
              <a:spcAft>
                <a:spcPts val="0"/>
              </a:spcAft>
              <a:buSzPts val="1080"/>
              <a:buNone/>
              <a:defRPr sz="1350"/>
            </a:lvl5pPr>
            <a:lvl6pPr indent="-228600" lvl="5" marL="2743200" algn="l">
              <a:lnSpc>
                <a:spcPct val="100000"/>
              </a:lnSpc>
              <a:spcBef>
                <a:spcPts val="900"/>
              </a:spcBef>
              <a:spcAft>
                <a:spcPts val="0"/>
              </a:spcAft>
              <a:buSzPts val="1080"/>
              <a:buNone/>
              <a:defRPr sz="1350"/>
            </a:lvl6pPr>
            <a:lvl7pPr indent="-228600" lvl="6" marL="3200400" algn="l">
              <a:lnSpc>
                <a:spcPct val="100000"/>
              </a:lnSpc>
              <a:spcBef>
                <a:spcPts val="900"/>
              </a:spcBef>
              <a:spcAft>
                <a:spcPts val="0"/>
              </a:spcAft>
              <a:buSzPts val="1080"/>
              <a:buNone/>
              <a:defRPr sz="1350"/>
            </a:lvl7pPr>
            <a:lvl8pPr indent="-228600" lvl="7" marL="3657600" algn="l">
              <a:lnSpc>
                <a:spcPct val="100000"/>
              </a:lnSpc>
              <a:spcBef>
                <a:spcPts val="900"/>
              </a:spcBef>
              <a:spcAft>
                <a:spcPts val="0"/>
              </a:spcAft>
              <a:buSzPts val="1080"/>
              <a:buNone/>
              <a:defRPr sz="1350"/>
            </a:lvl8pPr>
            <a:lvl9pPr indent="-228600" lvl="8" marL="4114800" algn="l">
              <a:lnSpc>
                <a:spcPct val="100000"/>
              </a:lnSpc>
              <a:spcBef>
                <a:spcPts val="900"/>
              </a:spcBef>
              <a:spcAft>
                <a:spcPts val="900"/>
              </a:spcAft>
              <a:buSzPts val="1080"/>
              <a:buNone/>
              <a:defRPr sz="1350"/>
            </a:lvl9pPr>
          </a:lstStyle>
          <a:p/>
        </p:txBody>
      </p:sp>
      <p:sp>
        <p:nvSpPr>
          <p:cNvPr id="69" name="Google Shape;69;p36"/>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6"/>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2" name="Shape 72"/>
        <p:cNvGrpSpPr/>
        <p:nvPr/>
      </p:nvGrpSpPr>
      <p:grpSpPr>
        <a:xfrm>
          <a:off x="0" y="0"/>
          <a:ext cx="0" cy="0"/>
          <a:chOff x="0" y="0"/>
          <a:chExt cx="0" cy="0"/>
        </a:xfrm>
      </p:grpSpPr>
      <p:sp>
        <p:nvSpPr>
          <p:cNvPr id="73" name="Google Shape;73;p37"/>
          <p:cNvSpPr txBox="1"/>
          <p:nvPr>
            <p:ph type="title"/>
          </p:nvPr>
        </p:nvSpPr>
        <p:spPr>
          <a:xfrm>
            <a:off x="7084218" y="2171700"/>
            <a:ext cx="9029700" cy="1714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200"/>
              <a:buFont typeface="Century Gothic"/>
              <a:buNone/>
              <a:defRPr b="0"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p:nvPr>
            <p:ph idx="2" type="pic"/>
          </p:nvPr>
        </p:nvSpPr>
        <p:spPr>
          <a:xfrm>
            <a:off x="1483518" y="1371600"/>
            <a:ext cx="4921461" cy="6858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37"/>
          <p:cNvSpPr txBox="1"/>
          <p:nvPr>
            <p:ph idx="1" type="body"/>
          </p:nvPr>
        </p:nvSpPr>
        <p:spPr>
          <a:xfrm>
            <a:off x="7084218" y="4165600"/>
            <a:ext cx="9032082" cy="3073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40"/>
              </a:spcBef>
              <a:spcAft>
                <a:spcPts val="0"/>
              </a:spcAft>
              <a:buSzPts val="2160"/>
              <a:buNone/>
              <a:defRPr sz="2700"/>
            </a:lvl1pPr>
            <a:lvl2pPr indent="-228600" lvl="1" marL="914400" algn="l">
              <a:lnSpc>
                <a:spcPct val="100000"/>
              </a:lnSpc>
              <a:spcBef>
                <a:spcPts val="900"/>
              </a:spcBef>
              <a:spcAft>
                <a:spcPts val="0"/>
              </a:spcAft>
              <a:buSzPts val="1440"/>
              <a:buNone/>
              <a:defRPr sz="1800"/>
            </a:lvl2pPr>
            <a:lvl3pPr indent="-228600" lvl="2" marL="1371600" algn="l">
              <a:lnSpc>
                <a:spcPct val="100000"/>
              </a:lnSpc>
              <a:spcBef>
                <a:spcPts val="900"/>
              </a:spcBef>
              <a:spcAft>
                <a:spcPts val="0"/>
              </a:spcAft>
              <a:buSzPts val="1200"/>
              <a:buNone/>
              <a:defRPr sz="1500"/>
            </a:lvl3pPr>
            <a:lvl4pPr indent="-228600" lvl="3" marL="1828800" algn="l">
              <a:lnSpc>
                <a:spcPct val="100000"/>
              </a:lnSpc>
              <a:spcBef>
                <a:spcPts val="900"/>
              </a:spcBef>
              <a:spcAft>
                <a:spcPts val="0"/>
              </a:spcAft>
              <a:buSzPts val="1080"/>
              <a:buNone/>
              <a:defRPr sz="1350"/>
            </a:lvl4pPr>
            <a:lvl5pPr indent="-228600" lvl="4" marL="2286000" algn="l">
              <a:lnSpc>
                <a:spcPct val="100000"/>
              </a:lnSpc>
              <a:spcBef>
                <a:spcPts val="900"/>
              </a:spcBef>
              <a:spcAft>
                <a:spcPts val="0"/>
              </a:spcAft>
              <a:buSzPts val="1080"/>
              <a:buNone/>
              <a:defRPr sz="1350"/>
            </a:lvl5pPr>
            <a:lvl6pPr indent="-228600" lvl="5" marL="2743200" algn="l">
              <a:lnSpc>
                <a:spcPct val="100000"/>
              </a:lnSpc>
              <a:spcBef>
                <a:spcPts val="900"/>
              </a:spcBef>
              <a:spcAft>
                <a:spcPts val="0"/>
              </a:spcAft>
              <a:buSzPts val="1080"/>
              <a:buNone/>
              <a:defRPr sz="1350"/>
            </a:lvl6pPr>
            <a:lvl7pPr indent="-228600" lvl="6" marL="3200400" algn="l">
              <a:lnSpc>
                <a:spcPct val="100000"/>
              </a:lnSpc>
              <a:spcBef>
                <a:spcPts val="900"/>
              </a:spcBef>
              <a:spcAft>
                <a:spcPts val="0"/>
              </a:spcAft>
              <a:buSzPts val="1080"/>
              <a:buNone/>
              <a:defRPr sz="1350"/>
            </a:lvl7pPr>
            <a:lvl8pPr indent="-228600" lvl="7" marL="3657600" algn="l">
              <a:lnSpc>
                <a:spcPct val="100000"/>
              </a:lnSpc>
              <a:spcBef>
                <a:spcPts val="900"/>
              </a:spcBef>
              <a:spcAft>
                <a:spcPts val="0"/>
              </a:spcAft>
              <a:buSzPts val="1080"/>
              <a:buNone/>
              <a:defRPr sz="1350"/>
            </a:lvl8pPr>
            <a:lvl9pPr indent="-228600" lvl="8" marL="4114800" algn="l">
              <a:lnSpc>
                <a:spcPct val="100000"/>
              </a:lnSpc>
              <a:spcBef>
                <a:spcPts val="900"/>
              </a:spcBef>
              <a:spcAft>
                <a:spcPts val="900"/>
              </a:spcAft>
              <a:buSzPts val="1080"/>
              <a:buNone/>
              <a:defRPr sz="1350"/>
            </a:lvl9pPr>
          </a:lstStyle>
          <a:p/>
        </p:txBody>
      </p:sp>
      <p:sp>
        <p:nvSpPr>
          <p:cNvPr id="76" name="Google Shape;76;p37"/>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28"/>
          <p:cNvGrpSpPr/>
          <p:nvPr/>
        </p:nvGrpSpPr>
        <p:grpSpPr>
          <a:xfrm>
            <a:off x="13810454" y="4445000"/>
            <a:ext cx="4472787" cy="4813301"/>
            <a:chOff x="9206969" y="2963333"/>
            <a:chExt cx="2981858" cy="3208867"/>
          </a:xfrm>
        </p:grpSpPr>
        <p:cxnSp>
          <p:nvCxnSpPr>
            <p:cNvPr id="7" name="Google Shape;7;p28"/>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28"/>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28"/>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28"/>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28"/>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28"/>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5400"/>
              <a:buFont typeface="Century Gothic"/>
              <a:buNone/>
              <a:defRPr b="0" i="0" sz="5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28"/>
          <p:cNvSpPr txBox="1"/>
          <p:nvPr>
            <p:ph idx="1" type="body"/>
          </p:nvPr>
        </p:nvSpPr>
        <p:spPr>
          <a:xfrm>
            <a:off x="1026318" y="1028701"/>
            <a:ext cx="12801600" cy="5422901"/>
          </a:xfrm>
          <a:prstGeom prst="rect">
            <a:avLst/>
          </a:prstGeom>
          <a:noFill/>
          <a:ln>
            <a:noFill/>
          </a:ln>
        </p:spPr>
        <p:txBody>
          <a:bodyPr anchorCtr="0" anchor="ctr" bIns="45700" lIns="91425" spcFirstLastPara="1" rIns="91425" wrap="square" tIns="45700">
            <a:normAutofit/>
          </a:bodyPr>
          <a:lstStyle>
            <a:lvl1pPr indent="-381000" lvl="0" marL="457200" marR="0" rtl="0" algn="l">
              <a:lnSpc>
                <a:spcPct val="100000"/>
              </a:lnSpc>
              <a:spcBef>
                <a:spcPts val="600"/>
              </a:spcBef>
              <a:spcAft>
                <a:spcPts val="0"/>
              </a:spcAft>
              <a:buClr>
                <a:schemeClr val="lt1"/>
              </a:buClr>
              <a:buSzPts val="2400"/>
              <a:buFont typeface="Noto Sans Symbols"/>
              <a:buChar char="▶"/>
              <a:defRPr b="0" i="0" sz="3000" u="none" cap="none" strike="noStrike">
                <a:solidFill>
                  <a:srgbClr val="0F486F"/>
                </a:solidFill>
                <a:latin typeface="Century Gothic"/>
                <a:ea typeface="Century Gothic"/>
                <a:cs typeface="Century Gothic"/>
                <a:sym typeface="Century Gothic"/>
              </a:defRPr>
            </a:lvl1pPr>
            <a:lvl2pPr indent="-365760" lvl="1" marL="914400" marR="0" rtl="0" algn="l">
              <a:lnSpc>
                <a:spcPct val="100000"/>
              </a:lnSpc>
              <a:spcBef>
                <a:spcPts val="900"/>
              </a:spcBef>
              <a:spcAft>
                <a:spcPts val="0"/>
              </a:spcAft>
              <a:buClr>
                <a:schemeClr val="lt1"/>
              </a:buClr>
              <a:buSzPts val="2160"/>
              <a:buFont typeface="Noto Sans Symbols"/>
              <a:buChar char="▶"/>
              <a:defRPr b="0" i="0" sz="2700" u="none" cap="none" strike="noStrike">
                <a:solidFill>
                  <a:srgbClr val="0F486F"/>
                </a:solidFill>
                <a:latin typeface="Century Gothic"/>
                <a:ea typeface="Century Gothic"/>
                <a:cs typeface="Century Gothic"/>
                <a:sym typeface="Century Gothic"/>
              </a:defRPr>
            </a:lvl2pPr>
            <a:lvl3pPr indent="-350519" lvl="2" marL="1371600" marR="0" rtl="0" algn="l">
              <a:lnSpc>
                <a:spcPct val="100000"/>
              </a:lnSpc>
              <a:spcBef>
                <a:spcPts val="900"/>
              </a:spcBef>
              <a:spcAft>
                <a:spcPts val="0"/>
              </a:spcAft>
              <a:buClr>
                <a:schemeClr val="lt1"/>
              </a:buClr>
              <a:buSzPts val="1920"/>
              <a:buFont typeface="Noto Sans Symbols"/>
              <a:buChar char="▶"/>
              <a:defRPr b="0" i="0" sz="2400" u="none" cap="none" strike="noStrike">
                <a:solidFill>
                  <a:srgbClr val="0F486F"/>
                </a:solidFill>
                <a:latin typeface="Century Gothic"/>
                <a:ea typeface="Century Gothic"/>
                <a:cs typeface="Century Gothic"/>
                <a:sym typeface="Century Gothic"/>
              </a:defRPr>
            </a:lvl3pPr>
            <a:lvl4pPr indent="-335280" lvl="3" marL="1828800" marR="0" rtl="0" algn="l">
              <a:lnSpc>
                <a:spcPct val="100000"/>
              </a:lnSpc>
              <a:spcBef>
                <a:spcPts val="900"/>
              </a:spcBef>
              <a:spcAft>
                <a:spcPts val="0"/>
              </a:spcAft>
              <a:buClr>
                <a:schemeClr val="lt1"/>
              </a:buClr>
              <a:buSzPts val="1680"/>
              <a:buFont typeface="Noto Sans Symbols"/>
              <a:buChar char="▶"/>
              <a:defRPr b="0" i="0" sz="2100" u="none" cap="none" strike="noStrike">
                <a:solidFill>
                  <a:srgbClr val="0F486F"/>
                </a:solidFill>
                <a:latin typeface="Century Gothic"/>
                <a:ea typeface="Century Gothic"/>
                <a:cs typeface="Century Gothic"/>
                <a:sym typeface="Century Gothic"/>
              </a:defRPr>
            </a:lvl4pPr>
            <a:lvl5pPr indent="-335279" lvl="4" marL="2286000" marR="0" rtl="0" algn="l">
              <a:lnSpc>
                <a:spcPct val="100000"/>
              </a:lnSpc>
              <a:spcBef>
                <a:spcPts val="900"/>
              </a:spcBef>
              <a:spcAft>
                <a:spcPts val="0"/>
              </a:spcAft>
              <a:buClr>
                <a:schemeClr val="lt1"/>
              </a:buClr>
              <a:buSzPts val="1680"/>
              <a:buFont typeface="Noto Sans Symbols"/>
              <a:buChar char="▶"/>
              <a:defRPr b="0" i="0" sz="2100" u="none" cap="none" strike="noStrike">
                <a:solidFill>
                  <a:srgbClr val="0F486F"/>
                </a:solidFill>
                <a:latin typeface="Century Gothic"/>
                <a:ea typeface="Century Gothic"/>
                <a:cs typeface="Century Gothic"/>
                <a:sym typeface="Century Gothic"/>
              </a:defRPr>
            </a:lvl5pPr>
            <a:lvl6pPr indent="-335279" lvl="5" marL="2743200" marR="0" rtl="0" algn="l">
              <a:lnSpc>
                <a:spcPct val="100000"/>
              </a:lnSpc>
              <a:spcBef>
                <a:spcPts val="900"/>
              </a:spcBef>
              <a:spcAft>
                <a:spcPts val="0"/>
              </a:spcAft>
              <a:buClr>
                <a:schemeClr val="lt1"/>
              </a:buClr>
              <a:buSzPts val="1680"/>
              <a:buFont typeface="Noto Sans Symbols"/>
              <a:buChar char="▶"/>
              <a:defRPr b="0" i="0" sz="2100" u="none" cap="none" strike="noStrike">
                <a:solidFill>
                  <a:srgbClr val="0F486F"/>
                </a:solidFill>
                <a:latin typeface="Century Gothic"/>
                <a:ea typeface="Century Gothic"/>
                <a:cs typeface="Century Gothic"/>
                <a:sym typeface="Century Gothic"/>
              </a:defRPr>
            </a:lvl6pPr>
            <a:lvl7pPr indent="-335279" lvl="6" marL="3200400" marR="0" rtl="0" algn="l">
              <a:lnSpc>
                <a:spcPct val="100000"/>
              </a:lnSpc>
              <a:spcBef>
                <a:spcPts val="900"/>
              </a:spcBef>
              <a:spcAft>
                <a:spcPts val="0"/>
              </a:spcAft>
              <a:buClr>
                <a:schemeClr val="lt1"/>
              </a:buClr>
              <a:buSzPts val="1680"/>
              <a:buFont typeface="Noto Sans Symbols"/>
              <a:buChar char="▶"/>
              <a:defRPr b="0" i="0" sz="2100" u="none" cap="none" strike="noStrike">
                <a:solidFill>
                  <a:srgbClr val="0F486F"/>
                </a:solidFill>
                <a:latin typeface="Century Gothic"/>
                <a:ea typeface="Century Gothic"/>
                <a:cs typeface="Century Gothic"/>
                <a:sym typeface="Century Gothic"/>
              </a:defRPr>
            </a:lvl7pPr>
            <a:lvl8pPr indent="-335279" lvl="7" marL="3657600" marR="0" rtl="0" algn="l">
              <a:lnSpc>
                <a:spcPct val="100000"/>
              </a:lnSpc>
              <a:spcBef>
                <a:spcPts val="900"/>
              </a:spcBef>
              <a:spcAft>
                <a:spcPts val="0"/>
              </a:spcAft>
              <a:buClr>
                <a:schemeClr val="lt1"/>
              </a:buClr>
              <a:buSzPts val="1680"/>
              <a:buFont typeface="Noto Sans Symbols"/>
              <a:buChar char="▶"/>
              <a:defRPr b="0" i="0" sz="2100" u="none" cap="none" strike="noStrike">
                <a:solidFill>
                  <a:srgbClr val="0F486F"/>
                </a:solidFill>
                <a:latin typeface="Century Gothic"/>
                <a:ea typeface="Century Gothic"/>
                <a:cs typeface="Century Gothic"/>
                <a:sym typeface="Century Gothic"/>
              </a:defRPr>
            </a:lvl8pPr>
            <a:lvl9pPr indent="-335279" lvl="8" marL="4114800" marR="0" rtl="0" algn="l">
              <a:lnSpc>
                <a:spcPct val="100000"/>
              </a:lnSpc>
              <a:spcBef>
                <a:spcPts val="900"/>
              </a:spcBef>
              <a:spcAft>
                <a:spcPts val="900"/>
              </a:spcAft>
              <a:buClr>
                <a:schemeClr val="lt1"/>
              </a:buClr>
              <a:buSzPts val="1680"/>
              <a:buFont typeface="Noto Sans Symbols"/>
              <a:buChar char="▶"/>
              <a:defRPr b="0" i="0" sz="2100" u="none" cap="none" strike="noStrike">
                <a:solidFill>
                  <a:srgbClr val="0F486F"/>
                </a:solidFill>
                <a:latin typeface="Century Gothic"/>
                <a:ea typeface="Century Gothic"/>
                <a:cs typeface="Century Gothic"/>
                <a:sym typeface="Century Gothic"/>
              </a:defRPr>
            </a:lvl9pPr>
          </a:lstStyle>
          <a:p/>
        </p:txBody>
      </p:sp>
      <p:sp>
        <p:nvSpPr>
          <p:cNvPr id="14" name="Google Shape;14;p28"/>
          <p:cNvSpPr txBox="1"/>
          <p:nvPr>
            <p:ph idx="10" type="dt"/>
          </p:nvPr>
        </p:nvSpPr>
        <p:spPr>
          <a:xfrm>
            <a:off x="14856618" y="9258301"/>
            <a:ext cx="2400300" cy="5476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5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8"/>
          <p:cNvSpPr txBox="1"/>
          <p:nvPr>
            <p:ph idx="11" type="ftr"/>
          </p:nvPr>
        </p:nvSpPr>
        <p:spPr>
          <a:xfrm>
            <a:off x="1026318" y="9258301"/>
            <a:ext cx="11315700" cy="547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28"/>
          <p:cNvSpPr txBox="1"/>
          <p:nvPr>
            <p:ph idx="12" type="sldNum"/>
          </p:nvPr>
        </p:nvSpPr>
        <p:spPr>
          <a:xfrm>
            <a:off x="15544801" y="8367713"/>
            <a:ext cx="1713368" cy="1004888"/>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4800"/>
              <a:buFont typeface="Arial"/>
              <a:buNone/>
              <a:defRPr b="0" i="0" sz="48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240">
          <p15:clr>
            <a:srgbClr val="F26B43"/>
          </p15:clr>
        </p15:guide>
        <p15:guide id="2" pos="57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valdinei@saugo.com.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8.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9.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10.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11.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2.png"/><Relationship Id="rId7"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12.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2.png"/><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13.vml"/><Relationship Id="rId4" Type="http://schemas.openxmlformats.org/officeDocument/2006/relationships/oleObject" Target="../embeddings/oleObject13.bin"/><Relationship Id="rId5" Type="http://schemas.openxmlformats.org/officeDocument/2006/relationships/oleObject" Target="../embeddings/oleObject13.bin"/><Relationship Id="rId6" Type="http://schemas.openxmlformats.org/officeDocument/2006/relationships/image" Target="../media/image2.png"/><Relationship Id="rId7"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14.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2.png"/><Relationship Id="rId7"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15.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2.png"/><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16.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2.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vmlDrawing" Target="../drawings/vmlDrawing17.vml"/><Relationship Id="rId4" Type="http://schemas.openxmlformats.org/officeDocument/2006/relationships/oleObject" Target="../embeddings/oleObject17.bin"/><Relationship Id="rId5" Type="http://schemas.openxmlformats.org/officeDocument/2006/relationships/oleObject" Target="../embeddings/oleObject17.bin"/><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18.vml"/><Relationship Id="rId4" Type="http://schemas.openxmlformats.org/officeDocument/2006/relationships/oleObject" Target="../embeddings/oleObject18.bin"/><Relationship Id="rId5" Type="http://schemas.openxmlformats.org/officeDocument/2006/relationships/oleObject" Target="../embeddings/oleObject18.bin"/><Relationship Id="rId6"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vmlDrawing" Target="../drawings/vmlDrawing19.vml"/><Relationship Id="rId4" Type="http://schemas.openxmlformats.org/officeDocument/2006/relationships/oleObject" Target="../embeddings/oleObject19.bin"/><Relationship Id="rId5" Type="http://schemas.openxmlformats.org/officeDocument/2006/relationships/oleObject" Target="../embeddings/oleObject19.bin"/><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vmlDrawing" Target="../drawings/vmlDrawing20.vml"/><Relationship Id="rId4" Type="http://schemas.openxmlformats.org/officeDocument/2006/relationships/oleObject" Target="../embeddings/oleObject20.bin"/><Relationship Id="rId5" Type="http://schemas.openxmlformats.org/officeDocument/2006/relationships/oleObject" Target="../embeddings/oleObject20.bin"/><Relationship Id="rId6"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21.vml"/><Relationship Id="rId4" Type="http://schemas.openxmlformats.org/officeDocument/2006/relationships/oleObject" Target="../embeddings/oleObject21.bin"/><Relationship Id="rId5" Type="http://schemas.openxmlformats.org/officeDocument/2006/relationships/oleObject" Target="../embeddings/oleObject21.bin"/><Relationship Id="rId6"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22.vml"/><Relationship Id="rId4" Type="http://schemas.openxmlformats.org/officeDocument/2006/relationships/oleObject" Target="../embeddings/oleObject22.bin"/><Relationship Id="rId5" Type="http://schemas.openxmlformats.org/officeDocument/2006/relationships/oleObject" Target="../embeddings/oleObject22.bin"/><Relationship Id="rId6" Type="http://schemas.openxmlformats.org/officeDocument/2006/relationships/image" Target="../media/image2.png"/><Relationship Id="rId7"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23.vml"/><Relationship Id="rId4" Type="http://schemas.openxmlformats.org/officeDocument/2006/relationships/oleObject" Target="../embeddings/oleObject23.bin"/><Relationship Id="rId5" Type="http://schemas.openxmlformats.org/officeDocument/2006/relationships/oleObject" Target="../embeddings/oleObject23.bin"/><Relationship Id="rId6" Type="http://schemas.openxmlformats.org/officeDocument/2006/relationships/image" Target="../media/image2.png"/><Relationship Id="rId7"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2.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2.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7.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2.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148" name="Shape 148"/>
        <p:cNvGrpSpPr/>
        <p:nvPr/>
      </p:nvGrpSpPr>
      <p:grpSpPr>
        <a:xfrm>
          <a:off x="0" y="0"/>
          <a:ext cx="0" cy="0"/>
          <a:chOff x="0" y="0"/>
          <a:chExt cx="0" cy="0"/>
        </a:xfrm>
      </p:grpSpPr>
      <p:sp>
        <p:nvSpPr>
          <p:cNvPr id="149" name="Google Shape;149;p1"/>
          <p:cNvSpPr/>
          <p:nvPr/>
        </p:nvSpPr>
        <p:spPr>
          <a:xfrm>
            <a:off x="0" y="0"/>
            <a:ext cx="18288000" cy="10287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0" name="Google Shape;150;p1"/>
          <p:cNvSpPr txBox="1"/>
          <p:nvPr>
            <p:ph type="title"/>
          </p:nvPr>
        </p:nvSpPr>
        <p:spPr>
          <a:xfrm>
            <a:off x="960435" y="1028700"/>
            <a:ext cx="7227984" cy="6905623"/>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lt1"/>
              </a:buClr>
              <a:buSzPts val="7200"/>
              <a:buFont typeface="Century Gothic"/>
              <a:buNone/>
            </a:pPr>
            <a:r>
              <a:rPr b="1" lang="pt-BR" sz="7200"/>
              <a:t>INTRODUÇÃO À LINGUAGEM PYTHON</a:t>
            </a:r>
            <a:endParaRPr/>
          </a:p>
        </p:txBody>
      </p:sp>
      <p:sp>
        <p:nvSpPr>
          <p:cNvPr id="151" name="Google Shape;151;p1"/>
          <p:cNvSpPr/>
          <p:nvPr/>
        </p:nvSpPr>
        <p:spPr>
          <a:xfrm>
            <a:off x="9143998" y="0"/>
            <a:ext cx="9144002" cy="10287000"/>
          </a:xfrm>
          <a:prstGeom prst="rect">
            <a:avLst/>
          </a:prstGeom>
          <a:solidFill>
            <a:schemeClr val="dk2">
              <a:alpha val="9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2" name="Google Shape;152;p1"/>
          <p:cNvSpPr txBox="1"/>
          <p:nvPr>
            <p:ph idx="1" type="body"/>
          </p:nvPr>
        </p:nvSpPr>
        <p:spPr>
          <a:xfrm>
            <a:off x="9938476" y="1028700"/>
            <a:ext cx="7318439" cy="69056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520"/>
              <a:buNone/>
            </a:pPr>
            <a:r>
              <a:rPr lang="pt-BR" sz="4400">
                <a:solidFill>
                  <a:schemeClr val="lt1"/>
                </a:solidFill>
              </a:rPr>
              <a:t>Professor Valdinei Saugo</a:t>
            </a:r>
            <a:endParaRPr/>
          </a:p>
          <a:p>
            <a:pPr indent="0" lvl="0" marL="0" rtl="0" algn="l">
              <a:lnSpc>
                <a:spcPct val="100000"/>
              </a:lnSpc>
              <a:spcBef>
                <a:spcPts val="1780"/>
              </a:spcBef>
              <a:spcAft>
                <a:spcPts val="0"/>
              </a:spcAft>
              <a:buSzPts val="3520"/>
              <a:buNone/>
            </a:pPr>
            <a:r>
              <a:rPr lang="pt-BR" sz="4400" u="sng">
                <a:solidFill>
                  <a:schemeClr val="lt1"/>
                </a:solidFill>
                <a:hlinkClick r:id="rId3">
                  <a:extLst>
                    <a:ext uri="{A12FA001-AC4F-418D-AE19-62706E023703}">
                      <ahyp:hlinkClr val="tx"/>
                    </a:ext>
                  </a:extLst>
                </a:hlinkClick>
              </a:rPr>
              <a:t>valdinei@saugo.com.br</a:t>
            </a:r>
            <a:endParaRPr sz="4400">
              <a:solidFill>
                <a:schemeClr val="lt1"/>
              </a:solidFill>
            </a:endParaRPr>
          </a:p>
          <a:p>
            <a:pPr indent="0" lvl="0" marL="0" rtl="0" algn="l">
              <a:lnSpc>
                <a:spcPct val="100000"/>
              </a:lnSpc>
              <a:spcBef>
                <a:spcPts val="1500"/>
              </a:spcBef>
              <a:spcAft>
                <a:spcPts val="0"/>
              </a:spcAft>
              <a:buSzPts val="2400"/>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5400"/>
              <a:buFont typeface="Century Gothic"/>
              <a:buNone/>
            </a:pPr>
            <a:r>
              <a:rPr lang="pt-BR"/>
              <a:t>LISTAS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11"/>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20" name="Google Shape;220;p11"/>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221" name="Google Shape;221;p11"/>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22" name="Google Shape;222;p11"/>
          <p:cNvSpPr/>
          <p:nvPr/>
        </p:nvSpPr>
        <p:spPr>
          <a:xfrm>
            <a:off x="1508757" y="1928634"/>
            <a:ext cx="15243858" cy="4972964"/>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Listas em Python são o equivalente a Arrays(vetores) em outras linguagens de programação. Listas são tipos de dados usados com frequência, uma lista é um objeto que permite armazenar de forma organizada e indexada, diversos dados. É similar a obter várias variáveis e colocar em apenas um espaço de memória no computador. </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aphicFrame>
        <p:nvGraphicFramePr>
          <p:cNvPr id="227" name="Google Shape;227;p12"/>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27" name="Google Shape;227;p12"/>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228" name="Google Shape;228;p12"/>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29" name="Google Shape;229;p12"/>
          <p:cNvSpPr/>
          <p:nvPr/>
        </p:nvSpPr>
        <p:spPr>
          <a:xfrm>
            <a:off x="1522071" y="2592063"/>
            <a:ext cx="15243858" cy="2479974"/>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Com os dados armazenados em listas, o interpretador Python consegue buscar e ler estes dados de maneira muito mais rápida do que trabalhar com eles individualmente.</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13"/>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34" name="Google Shape;234;p13"/>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235" name="Google Shape;235;p13"/>
          <p:cNvSpPr txBox="1"/>
          <p:nvPr/>
        </p:nvSpPr>
        <p:spPr>
          <a:xfrm>
            <a:off x="524022" y="931746"/>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36" name="Google Shape;236;p13"/>
          <p:cNvSpPr/>
          <p:nvPr/>
        </p:nvSpPr>
        <p:spPr>
          <a:xfrm>
            <a:off x="1522071" y="1387094"/>
            <a:ext cx="15243858" cy="9519978"/>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Podemos facilmente criar uma lista em Python a iniciando ou não com dados.</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Exemplo de criação de uma lista vazia:</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lista = []</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t/>
            </a:r>
            <a:endParaRPr b="1"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Exemplo de criação de uma lista contendo dados:</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lista2 = [2, 6, ‘Maria’, ‘Pedro’, 2.78]</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Uma lista é um tipo de variável que pode armazenar diferentes tipos de dados sem causar conflitos.</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t/>
            </a:r>
            <a:endParaRPr b="0"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000"/>
              <a:buFont typeface="Arial"/>
              <a:buNone/>
            </a:pPr>
            <a:r>
              <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aphicFrame>
        <p:nvGraphicFramePr>
          <p:cNvPr id="241" name="Google Shape;241;p14"/>
          <p:cNvGraphicFramePr/>
          <p:nvPr/>
        </p:nvGraphicFramePr>
        <p:xfrm>
          <a:off x="0" y="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41" name="Google Shape;241;p14"/>
                      <p:cNvPicPr preferRelativeResize="0"/>
                      <p:nvPr/>
                    </p:nvPicPr>
                    <p:blipFill rotWithShape="1">
                      <a:blip r:embed="rId6">
                        <a:alphaModFix/>
                      </a:blip>
                      <a:srcRect b="0" l="0" r="0" t="0"/>
                      <a:stretch/>
                    </p:blipFill>
                    <p:spPr>
                      <a:xfrm>
                        <a:off x="0" y="0"/>
                        <a:ext cx="18261371" cy="10265462"/>
                      </a:xfrm>
                      <a:prstGeom prst="rect">
                        <a:avLst/>
                      </a:prstGeom>
                      <a:noFill/>
                      <a:ln>
                        <a:noFill/>
                      </a:ln>
                    </p:spPr>
                  </p:pic>
                </p:oleObj>
              </mc:Fallback>
            </mc:AlternateContent>
          </a:graphicData>
        </a:graphic>
      </p:graphicFrame>
      <p:sp>
        <p:nvSpPr>
          <p:cNvPr id="242" name="Google Shape;242;p14"/>
          <p:cNvSpPr txBox="1"/>
          <p:nvPr/>
        </p:nvSpPr>
        <p:spPr>
          <a:xfrm>
            <a:off x="524022" y="931746"/>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43" name="Google Shape;243;p14"/>
          <p:cNvSpPr/>
          <p:nvPr/>
        </p:nvSpPr>
        <p:spPr>
          <a:xfrm>
            <a:off x="1309800" y="1114454"/>
            <a:ext cx="16005927" cy="2479974"/>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Adicionando dados manualmente em uma lista: </a:t>
            </a:r>
            <a:r>
              <a:rPr b="0" i="0" lang="pt-BR" sz="3600" u="none" cap="none" strike="noStrike">
                <a:solidFill>
                  <a:srgbClr val="002060"/>
                </a:solidFill>
                <a:latin typeface="Century Gothic"/>
                <a:ea typeface="Century Gothic"/>
                <a:cs typeface="Century Gothic"/>
                <a:sym typeface="Century Gothic"/>
              </a:rPr>
              <a:t>através do comando </a:t>
            </a:r>
            <a:r>
              <a:rPr b="1" i="0" lang="pt-BR" sz="3600" u="none" cap="none" strike="noStrike">
                <a:solidFill>
                  <a:srgbClr val="002060"/>
                </a:solidFill>
                <a:latin typeface="Century Gothic"/>
                <a:ea typeface="Century Gothic"/>
                <a:cs typeface="Century Gothic"/>
                <a:sym typeface="Century Gothic"/>
              </a:rPr>
              <a:t>append() </a:t>
            </a:r>
            <a:r>
              <a:rPr b="0" i="0" lang="pt-BR" sz="3600" u="none" cap="none" strike="noStrike">
                <a:solidFill>
                  <a:srgbClr val="002060"/>
                </a:solidFill>
                <a:latin typeface="Century Gothic"/>
                <a:ea typeface="Century Gothic"/>
                <a:cs typeface="Century Gothic"/>
                <a:sym typeface="Century Gothic"/>
              </a:rPr>
              <a:t>podemos facilmente inserir um dado a lista, exemplo:</a:t>
            </a:r>
            <a:endParaRPr b="0" i="0" sz="3000" u="none" cap="none" strike="noStrike">
              <a:solidFill>
                <a:srgbClr val="002060"/>
              </a:solidFill>
              <a:latin typeface="Century Gothic"/>
              <a:ea typeface="Century Gothic"/>
              <a:cs typeface="Century Gothic"/>
              <a:sym typeface="Century Gothic"/>
            </a:endParaRPr>
          </a:p>
        </p:txBody>
      </p:sp>
      <p:pic>
        <p:nvPicPr>
          <p:cNvPr id="244" name="Google Shape;244;p14"/>
          <p:cNvPicPr preferRelativeResize="0"/>
          <p:nvPr/>
        </p:nvPicPr>
        <p:blipFill rotWithShape="1">
          <a:blip r:embed="rId7">
            <a:alphaModFix/>
          </a:blip>
          <a:srcRect b="0" l="0" r="0" t="0"/>
          <a:stretch/>
        </p:blipFill>
        <p:spPr>
          <a:xfrm>
            <a:off x="1794076" y="3605733"/>
            <a:ext cx="9002358" cy="1885630"/>
          </a:xfrm>
          <a:prstGeom prst="rect">
            <a:avLst/>
          </a:prstGeom>
          <a:noFill/>
          <a:ln cap="flat" cmpd="sng" w="9525">
            <a:solidFill>
              <a:schemeClr val="accent1"/>
            </a:solidFill>
            <a:prstDash val="solid"/>
            <a:round/>
            <a:headEnd len="sm" w="sm" type="none"/>
            <a:tailEnd len="sm" w="sm" type="none"/>
          </a:ln>
        </p:spPr>
      </p:pic>
      <p:sp>
        <p:nvSpPr>
          <p:cNvPr id="245" name="Google Shape;245;p14"/>
          <p:cNvSpPr/>
          <p:nvPr/>
        </p:nvSpPr>
        <p:spPr>
          <a:xfrm>
            <a:off x="1217201" y="5569053"/>
            <a:ext cx="16005927" cy="3310971"/>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O comando append() é sequencial, ou seja, o primeiro append irá colocar um dado armazenado na posição zero, o próximo append na posição 1 por diante. Podemos dizer  que ada chamada da função append o elemento será inserido no final da lista.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p15"/>
          <p:cNvGraphicFramePr/>
          <p:nvPr/>
        </p:nvGraphicFramePr>
        <p:xfrm>
          <a:off x="1" y="1"/>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50" name="Google Shape;250;p15"/>
                      <p:cNvPicPr preferRelativeResize="0"/>
                      <p:nvPr/>
                    </p:nvPicPr>
                    <p:blipFill rotWithShape="1">
                      <a:blip r:embed="rId6">
                        <a:alphaModFix/>
                      </a:blip>
                      <a:srcRect b="0" l="0" r="0" t="0"/>
                      <a:stretch/>
                    </p:blipFill>
                    <p:spPr>
                      <a:xfrm>
                        <a:off x="1" y="1"/>
                        <a:ext cx="18261371" cy="10265462"/>
                      </a:xfrm>
                      <a:prstGeom prst="rect">
                        <a:avLst/>
                      </a:prstGeom>
                      <a:noFill/>
                      <a:ln>
                        <a:noFill/>
                      </a:ln>
                    </p:spPr>
                  </p:pic>
                </p:oleObj>
              </mc:Fallback>
            </mc:AlternateContent>
          </a:graphicData>
        </a:graphic>
      </p:graphicFrame>
      <p:sp>
        <p:nvSpPr>
          <p:cNvPr id="251" name="Google Shape;251;p15"/>
          <p:cNvSpPr txBox="1"/>
          <p:nvPr/>
        </p:nvSpPr>
        <p:spPr>
          <a:xfrm>
            <a:off x="524022" y="931746"/>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52" name="Google Shape;252;p15"/>
          <p:cNvSpPr/>
          <p:nvPr/>
        </p:nvSpPr>
        <p:spPr>
          <a:xfrm>
            <a:off x="1522071" y="1964809"/>
            <a:ext cx="15243858" cy="2479974"/>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Removendo dados manualmente: </a:t>
            </a:r>
            <a:r>
              <a:rPr b="0" i="0" lang="pt-BR" sz="3600" u="none" cap="none" strike="noStrike">
                <a:solidFill>
                  <a:srgbClr val="002060"/>
                </a:solidFill>
                <a:latin typeface="Century Gothic"/>
                <a:ea typeface="Century Gothic"/>
                <a:cs typeface="Century Gothic"/>
                <a:sym typeface="Century Gothic"/>
              </a:rPr>
              <a:t>através do comando </a:t>
            </a:r>
            <a:r>
              <a:rPr b="1" i="0" lang="pt-BR" sz="3600" u="none" cap="none" strike="noStrike">
                <a:solidFill>
                  <a:srgbClr val="002060"/>
                </a:solidFill>
                <a:latin typeface="Century Gothic"/>
                <a:ea typeface="Century Gothic"/>
                <a:cs typeface="Century Gothic"/>
                <a:sym typeface="Century Gothic"/>
              </a:rPr>
              <a:t>remove() </a:t>
            </a:r>
            <a:r>
              <a:rPr b="0" i="0" lang="pt-BR" sz="3600" u="none" cap="none" strike="noStrike">
                <a:solidFill>
                  <a:srgbClr val="002060"/>
                </a:solidFill>
                <a:latin typeface="Century Gothic"/>
                <a:ea typeface="Century Gothic"/>
                <a:cs typeface="Century Gothic"/>
                <a:sym typeface="Century Gothic"/>
              </a:rPr>
              <a:t>podemos remover o conteúdo de algum índice da lista, exemplo:</a:t>
            </a:r>
            <a:endParaRPr b="0" i="0" sz="3000" u="none" cap="none" strike="noStrike">
              <a:solidFill>
                <a:srgbClr val="002060"/>
              </a:solidFill>
              <a:latin typeface="Century Gothic"/>
              <a:ea typeface="Century Gothic"/>
              <a:cs typeface="Century Gothic"/>
              <a:sym typeface="Century Gothic"/>
            </a:endParaRPr>
          </a:p>
        </p:txBody>
      </p:sp>
      <p:pic>
        <p:nvPicPr>
          <p:cNvPr id="253" name="Google Shape;253;p15"/>
          <p:cNvPicPr preferRelativeResize="0"/>
          <p:nvPr/>
        </p:nvPicPr>
        <p:blipFill rotWithShape="1">
          <a:blip r:embed="rId7">
            <a:alphaModFix/>
          </a:blip>
          <a:srcRect b="0" l="0" r="0" t="0"/>
          <a:stretch/>
        </p:blipFill>
        <p:spPr>
          <a:xfrm>
            <a:off x="3503445" y="4712476"/>
            <a:ext cx="9344454" cy="3395591"/>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16"/>
          <p:cNvGraphicFramePr/>
          <p:nvPr/>
        </p:nvGraphicFramePr>
        <p:xfrm>
          <a:off x="1" y="1"/>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58" name="Google Shape;258;p16"/>
                      <p:cNvPicPr preferRelativeResize="0"/>
                      <p:nvPr/>
                    </p:nvPicPr>
                    <p:blipFill rotWithShape="1">
                      <a:blip r:embed="rId6">
                        <a:alphaModFix/>
                      </a:blip>
                      <a:srcRect b="0" l="0" r="0" t="0"/>
                      <a:stretch/>
                    </p:blipFill>
                    <p:spPr>
                      <a:xfrm>
                        <a:off x="1" y="1"/>
                        <a:ext cx="18261371" cy="10265462"/>
                      </a:xfrm>
                      <a:prstGeom prst="rect">
                        <a:avLst/>
                      </a:prstGeom>
                      <a:noFill/>
                      <a:ln>
                        <a:noFill/>
                      </a:ln>
                    </p:spPr>
                  </p:pic>
                </p:oleObj>
              </mc:Fallback>
            </mc:AlternateContent>
          </a:graphicData>
        </a:graphic>
      </p:graphicFrame>
      <p:sp>
        <p:nvSpPr>
          <p:cNvPr id="259" name="Google Shape;259;p16"/>
          <p:cNvSpPr txBox="1"/>
          <p:nvPr/>
        </p:nvSpPr>
        <p:spPr>
          <a:xfrm>
            <a:off x="524022" y="931746"/>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60" name="Google Shape;260;p16"/>
          <p:cNvSpPr/>
          <p:nvPr/>
        </p:nvSpPr>
        <p:spPr>
          <a:xfrm>
            <a:off x="5038145" y="1060034"/>
            <a:ext cx="12347030" cy="6633226"/>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Vale lembrar que com o comando </a:t>
            </a:r>
            <a:r>
              <a:rPr b="1" i="0" lang="pt-BR" sz="3600" u="none" cap="none" strike="noStrike">
                <a:solidFill>
                  <a:srgbClr val="002060"/>
                </a:solidFill>
                <a:latin typeface="Century Gothic"/>
                <a:ea typeface="Century Gothic"/>
                <a:cs typeface="Century Gothic"/>
                <a:sym typeface="Century Gothic"/>
              </a:rPr>
              <a:t>remove </a:t>
            </a:r>
            <a:r>
              <a:rPr b="0" i="0" lang="pt-BR" sz="3600" u="none" cap="none" strike="noStrike">
                <a:solidFill>
                  <a:srgbClr val="002060"/>
                </a:solidFill>
                <a:latin typeface="Century Gothic"/>
                <a:ea typeface="Century Gothic"/>
                <a:cs typeface="Century Gothic"/>
                <a:sym typeface="Century Gothic"/>
              </a:rPr>
              <a:t>estamos dizendo qual o conteúdo a ser removido, por exemplo se temos a lista de nomes: [‘Paulo’, ‘Ana’, ‘Maria’] e rodarmos o comando remove(‘Maria’) ele irá pesquisar dentro da lista o dado específico e o remove, </a:t>
            </a:r>
            <a:r>
              <a:rPr b="1" i="0" lang="pt-BR" sz="3600" u="none" cap="none" strike="noStrike">
                <a:solidFill>
                  <a:srgbClr val="002060"/>
                </a:solidFill>
                <a:latin typeface="Century Gothic"/>
                <a:ea typeface="Century Gothic"/>
                <a:cs typeface="Century Gothic"/>
                <a:sym typeface="Century Gothic"/>
              </a:rPr>
              <a:t>independentemente da sua posição e reordenando a lista pois não existe espaço vazio em uma lista.</a:t>
            </a:r>
            <a:endParaRPr b="0" i="0" sz="1400" u="none" cap="none" strike="noStrike">
              <a:solidFill>
                <a:srgbClr val="000000"/>
              </a:solidFill>
              <a:latin typeface="Arial"/>
              <a:ea typeface="Arial"/>
              <a:cs typeface="Arial"/>
              <a:sym typeface="Arial"/>
            </a:endParaRPr>
          </a:p>
        </p:txBody>
      </p:sp>
      <p:pic>
        <p:nvPicPr>
          <p:cNvPr descr="AtenÃ§Ã£o, Aviso, Inscreva Se, Perigo, SÃ­mbolo, PrudÃªncia" id="261" name="Google Shape;261;p16"/>
          <p:cNvPicPr preferRelativeResize="0"/>
          <p:nvPr/>
        </p:nvPicPr>
        <p:blipFill rotWithShape="1">
          <a:blip r:embed="rId7">
            <a:alphaModFix/>
          </a:blip>
          <a:srcRect b="0" l="0" r="0" t="0"/>
          <a:stretch/>
        </p:blipFill>
        <p:spPr>
          <a:xfrm>
            <a:off x="1924440" y="3985381"/>
            <a:ext cx="2589684" cy="23162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aphicFrame>
        <p:nvGraphicFramePr>
          <p:cNvPr id="266" name="Google Shape;266;p17"/>
          <p:cNvGraphicFramePr/>
          <p:nvPr/>
        </p:nvGraphicFramePr>
        <p:xfrm>
          <a:off x="1" y="1"/>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66" name="Google Shape;266;p17"/>
                      <p:cNvPicPr preferRelativeResize="0"/>
                      <p:nvPr/>
                    </p:nvPicPr>
                    <p:blipFill rotWithShape="1">
                      <a:blip r:embed="rId6">
                        <a:alphaModFix/>
                      </a:blip>
                      <a:srcRect b="0" l="0" r="0" t="0"/>
                      <a:stretch/>
                    </p:blipFill>
                    <p:spPr>
                      <a:xfrm>
                        <a:off x="1" y="1"/>
                        <a:ext cx="18261371" cy="10265462"/>
                      </a:xfrm>
                      <a:prstGeom prst="rect">
                        <a:avLst/>
                      </a:prstGeom>
                      <a:noFill/>
                      <a:ln>
                        <a:noFill/>
                      </a:ln>
                    </p:spPr>
                  </p:pic>
                </p:oleObj>
              </mc:Fallback>
            </mc:AlternateContent>
          </a:graphicData>
        </a:graphic>
      </p:graphicFrame>
      <p:sp>
        <p:nvSpPr>
          <p:cNvPr id="267" name="Google Shape;267;p17"/>
          <p:cNvSpPr txBox="1"/>
          <p:nvPr/>
        </p:nvSpPr>
        <p:spPr>
          <a:xfrm>
            <a:off x="524022" y="931746"/>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68" name="Google Shape;268;p17"/>
          <p:cNvSpPr/>
          <p:nvPr/>
        </p:nvSpPr>
        <p:spPr>
          <a:xfrm>
            <a:off x="1522071" y="1964809"/>
            <a:ext cx="15243858" cy="2479974"/>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Removendo dados por índice: </a:t>
            </a:r>
            <a:r>
              <a:rPr b="0" i="0" lang="pt-BR" sz="3600" u="none" cap="none" strike="noStrike">
                <a:solidFill>
                  <a:srgbClr val="002060"/>
                </a:solidFill>
                <a:latin typeface="Century Gothic"/>
                <a:ea typeface="Century Gothic"/>
                <a:cs typeface="Century Gothic"/>
                <a:sym typeface="Century Gothic"/>
              </a:rPr>
              <a:t>para excluirmos um elemento da lista usando um índice específico, usamos o comando </a:t>
            </a:r>
            <a:r>
              <a:rPr b="1" i="0" lang="pt-BR" sz="3600" u="none" cap="none" strike="noStrike">
                <a:solidFill>
                  <a:srgbClr val="002060"/>
                </a:solidFill>
                <a:latin typeface="Century Gothic"/>
                <a:ea typeface="Century Gothic"/>
                <a:cs typeface="Century Gothic"/>
                <a:sym typeface="Century Gothic"/>
              </a:rPr>
              <a:t>del, </a:t>
            </a:r>
            <a:r>
              <a:rPr b="0" i="0" lang="pt-BR" sz="3600" u="none" cap="none" strike="noStrike">
                <a:solidFill>
                  <a:srgbClr val="002060"/>
                </a:solidFill>
                <a:latin typeface="Century Gothic"/>
                <a:ea typeface="Century Gothic"/>
                <a:cs typeface="Century Gothic"/>
                <a:sym typeface="Century Gothic"/>
              </a:rPr>
              <a:t>veja sintaxe:</a:t>
            </a:r>
            <a:endParaRPr b="0" i="0" sz="3000" u="none" cap="none" strike="noStrike">
              <a:solidFill>
                <a:srgbClr val="002060"/>
              </a:solidFill>
              <a:latin typeface="Century Gothic"/>
              <a:ea typeface="Century Gothic"/>
              <a:cs typeface="Century Gothic"/>
              <a:sym typeface="Century Gothic"/>
            </a:endParaRPr>
          </a:p>
        </p:txBody>
      </p:sp>
      <p:pic>
        <p:nvPicPr>
          <p:cNvPr id="269" name="Google Shape;269;p17"/>
          <p:cNvPicPr preferRelativeResize="0"/>
          <p:nvPr/>
        </p:nvPicPr>
        <p:blipFill rotWithShape="1">
          <a:blip r:embed="rId7">
            <a:alphaModFix/>
          </a:blip>
          <a:srcRect b="0" l="0" r="0" t="0"/>
          <a:stretch/>
        </p:blipFill>
        <p:spPr>
          <a:xfrm>
            <a:off x="1886675" y="4752094"/>
            <a:ext cx="8852543" cy="279554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aphicFrame>
        <p:nvGraphicFramePr>
          <p:cNvPr id="274" name="Google Shape;274;p18"/>
          <p:cNvGraphicFramePr/>
          <p:nvPr/>
        </p:nvGraphicFramePr>
        <p:xfrm>
          <a:off x="-1" y="21538"/>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74" name="Google Shape;274;p18"/>
                      <p:cNvPicPr preferRelativeResize="0"/>
                      <p:nvPr/>
                    </p:nvPicPr>
                    <p:blipFill rotWithShape="1">
                      <a:blip r:embed="rId6">
                        <a:alphaModFix/>
                      </a:blip>
                      <a:srcRect b="0" l="0" r="0" t="0"/>
                      <a:stretch/>
                    </p:blipFill>
                    <p:spPr>
                      <a:xfrm>
                        <a:off x="-1" y="21538"/>
                        <a:ext cx="18261371" cy="10265462"/>
                      </a:xfrm>
                      <a:prstGeom prst="rect">
                        <a:avLst/>
                      </a:prstGeom>
                      <a:noFill/>
                      <a:ln>
                        <a:noFill/>
                      </a:ln>
                    </p:spPr>
                  </p:pic>
                </p:oleObj>
              </mc:Fallback>
            </mc:AlternateContent>
          </a:graphicData>
        </a:graphic>
      </p:graphicFrame>
      <p:sp>
        <p:nvSpPr>
          <p:cNvPr id="275" name="Google Shape;275;p18"/>
          <p:cNvSpPr txBox="1"/>
          <p:nvPr/>
        </p:nvSpPr>
        <p:spPr>
          <a:xfrm>
            <a:off x="524022" y="931746"/>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76" name="Google Shape;276;p18"/>
          <p:cNvSpPr/>
          <p:nvPr/>
        </p:nvSpPr>
        <p:spPr>
          <a:xfrm>
            <a:off x="1522071" y="1483005"/>
            <a:ext cx="15243858" cy="2479653"/>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Verificando a posição de um elemento: </a:t>
            </a:r>
            <a:r>
              <a:rPr b="0" i="0" lang="pt-BR" sz="3600" u="none" cap="none" strike="noStrike">
                <a:solidFill>
                  <a:srgbClr val="002060"/>
                </a:solidFill>
                <a:latin typeface="Century Gothic"/>
                <a:ea typeface="Century Gothic"/>
                <a:cs typeface="Century Gothic"/>
                <a:sym typeface="Century Gothic"/>
              </a:rPr>
              <a:t>para verificarmos em que posição da lista um determinado elemento encontra-se, usamos o comando </a:t>
            </a:r>
            <a:r>
              <a:rPr b="1" i="0" lang="pt-BR" sz="3600" u="none" cap="none" strike="noStrike">
                <a:solidFill>
                  <a:srgbClr val="002060"/>
                </a:solidFill>
                <a:latin typeface="Century Gothic"/>
                <a:ea typeface="Century Gothic"/>
                <a:cs typeface="Century Gothic"/>
                <a:sym typeface="Century Gothic"/>
              </a:rPr>
              <a:t>index(), </a:t>
            </a:r>
            <a:r>
              <a:rPr b="0" i="0" lang="pt-BR" sz="3600" u="none" cap="none" strike="noStrike">
                <a:solidFill>
                  <a:srgbClr val="002060"/>
                </a:solidFill>
                <a:latin typeface="Century Gothic"/>
                <a:ea typeface="Century Gothic"/>
                <a:cs typeface="Century Gothic"/>
                <a:sym typeface="Century Gothic"/>
              </a:rPr>
              <a:t> veja o exemplo:</a:t>
            </a:r>
            <a:endParaRPr b="0" i="0" sz="3000" u="none" cap="none" strike="noStrike">
              <a:solidFill>
                <a:srgbClr val="002060"/>
              </a:solidFill>
              <a:latin typeface="Century Gothic"/>
              <a:ea typeface="Century Gothic"/>
              <a:cs typeface="Century Gothic"/>
              <a:sym typeface="Century Gothic"/>
            </a:endParaRPr>
          </a:p>
        </p:txBody>
      </p:sp>
      <p:pic>
        <p:nvPicPr>
          <p:cNvPr id="277" name="Google Shape;277;p18"/>
          <p:cNvPicPr preferRelativeResize="0"/>
          <p:nvPr/>
        </p:nvPicPr>
        <p:blipFill rotWithShape="1">
          <a:blip r:embed="rId7">
            <a:alphaModFix/>
          </a:blip>
          <a:srcRect b="0" l="0" r="0" t="0"/>
          <a:stretch/>
        </p:blipFill>
        <p:spPr>
          <a:xfrm>
            <a:off x="1672542" y="4267247"/>
            <a:ext cx="8825340" cy="1324734"/>
          </a:xfrm>
          <a:prstGeom prst="rect">
            <a:avLst/>
          </a:prstGeom>
          <a:noFill/>
          <a:ln cap="flat" cmpd="sng" w="9525">
            <a:solidFill>
              <a:schemeClr val="accent1"/>
            </a:solidFill>
            <a:prstDash val="solid"/>
            <a:round/>
            <a:headEnd len="sm" w="sm" type="none"/>
            <a:tailEnd len="sm" w="sm" type="none"/>
          </a:ln>
        </p:spPr>
      </p:pic>
      <p:sp>
        <p:nvSpPr>
          <p:cNvPr id="278" name="Google Shape;278;p18"/>
          <p:cNvSpPr/>
          <p:nvPr/>
        </p:nvSpPr>
        <p:spPr>
          <a:xfrm>
            <a:off x="1508755" y="5896570"/>
            <a:ext cx="15243858" cy="3310971"/>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Se o comando index for utilizado com um item que não existe na lista, o interpretador retornará uma mensagem de erro, portando o ideal é realizar uma validação antes da pesquisa para evitar erros inesperados.</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aphicFrame>
        <p:nvGraphicFramePr>
          <p:cNvPr id="283" name="Google Shape;283;p19"/>
          <p:cNvGraphicFramePr/>
          <p:nvPr/>
        </p:nvGraphicFramePr>
        <p:xfrm>
          <a:off x="1" y="1"/>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283" name="Google Shape;283;p19"/>
                      <p:cNvPicPr preferRelativeResize="0"/>
                      <p:nvPr/>
                    </p:nvPicPr>
                    <p:blipFill rotWithShape="1">
                      <a:blip r:embed="rId6">
                        <a:alphaModFix/>
                      </a:blip>
                      <a:srcRect b="0" l="0" r="0" t="0"/>
                      <a:stretch/>
                    </p:blipFill>
                    <p:spPr>
                      <a:xfrm>
                        <a:off x="1" y="1"/>
                        <a:ext cx="18261371" cy="10265462"/>
                      </a:xfrm>
                      <a:prstGeom prst="rect">
                        <a:avLst/>
                      </a:prstGeom>
                      <a:noFill/>
                      <a:ln>
                        <a:noFill/>
                      </a:ln>
                    </p:spPr>
                  </p:pic>
                </p:oleObj>
              </mc:Fallback>
            </mc:AlternateContent>
          </a:graphicData>
        </a:graphic>
      </p:graphicFrame>
      <p:sp>
        <p:nvSpPr>
          <p:cNvPr id="284" name="Google Shape;284;p19"/>
          <p:cNvSpPr txBox="1"/>
          <p:nvPr/>
        </p:nvSpPr>
        <p:spPr>
          <a:xfrm>
            <a:off x="524022" y="613331"/>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85" name="Google Shape;285;p19"/>
          <p:cNvSpPr/>
          <p:nvPr/>
        </p:nvSpPr>
        <p:spPr>
          <a:xfrm>
            <a:off x="1371600" y="1490024"/>
            <a:ext cx="15243858" cy="3310650"/>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Verificando se um elemento consta na lista: </a:t>
            </a:r>
            <a:r>
              <a:rPr b="0" i="0" lang="pt-BR" sz="3600" u="none" cap="none" strike="noStrike">
                <a:solidFill>
                  <a:srgbClr val="002060"/>
                </a:solidFill>
                <a:latin typeface="Century Gothic"/>
                <a:ea typeface="Century Gothic"/>
                <a:cs typeface="Century Gothic"/>
                <a:sym typeface="Century Gothic"/>
              </a:rPr>
              <a:t>também podemos trabalhar com operadores em listas para consultar se um determinado elemento consta ou não na lista. Para isto usaremos o comando </a:t>
            </a:r>
            <a:r>
              <a:rPr b="1" i="0" lang="pt-BR" sz="3600" u="none" cap="none" strike="noStrike">
                <a:solidFill>
                  <a:srgbClr val="002060"/>
                </a:solidFill>
                <a:latin typeface="Century Gothic"/>
                <a:ea typeface="Century Gothic"/>
                <a:cs typeface="Century Gothic"/>
                <a:sym typeface="Century Gothic"/>
              </a:rPr>
              <a:t>in </a:t>
            </a:r>
            <a:r>
              <a:rPr b="0" i="0" lang="pt-BR" sz="3600" u="none" cap="none" strike="noStrike">
                <a:solidFill>
                  <a:srgbClr val="002060"/>
                </a:solidFill>
                <a:latin typeface="Century Gothic"/>
                <a:ea typeface="Century Gothic"/>
                <a:cs typeface="Century Gothic"/>
                <a:sym typeface="Century Gothic"/>
              </a:rPr>
              <a:t>como no exemplo:</a:t>
            </a:r>
            <a:endParaRPr b="1" i="0" sz="3000" u="none" cap="none" strike="noStrike">
              <a:solidFill>
                <a:srgbClr val="002060"/>
              </a:solidFill>
              <a:latin typeface="Century Gothic"/>
              <a:ea typeface="Century Gothic"/>
              <a:cs typeface="Century Gothic"/>
              <a:sym typeface="Century Gothic"/>
            </a:endParaRPr>
          </a:p>
        </p:txBody>
      </p:sp>
      <p:sp>
        <p:nvSpPr>
          <p:cNvPr id="286" name="Google Shape;286;p19"/>
          <p:cNvSpPr/>
          <p:nvPr/>
        </p:nvSpPr>
        <p:spPr>
          <a:xfrm>
            <a:off x="11367158" y="4574848"/>
            <a:ext cx="6300107" cy="4972964"/>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Por meio do comando </a:t>
            </a:r>
            <a:r>
              <a:rPr b="1" i="0" lang="pt-BR" sz="3600" u="none" cap="none" strike="noStrike">
                <a:solidFill>
                  <a:srgbClr val="002060"/>
                </a:solidFill>
                <a:latin typeface="Century Gothic"/>
                <a:ea typeface="Century Gothic"/>
                <a:cs typeface="Century Gothic"/>
                <a:sym typeface="Century Gothic"/>
              </a:rPr>
              <a:t>in </a:t>
            </a:r>
            <a:r>
              <a:rPr b="0" i="0" lang="pt-BR" sz="3600" u="none" cap="none" strike="noStrike">
                <a:solidFill>
                  <a:srgbClr val="002060"/>
                </a:solidFill>
                <a:latin typeface="Century Gothic"/>
                <a:ea typeface="Century Gothic"/>
                <a:cs typeface="Century Gothic"/>
                <a:sym typeface="Century Gothic"/>
              </a:rPr>
              <a:t>pesquisamos se determinado elemento encontra-se na lista, o resultado da consulta será True ou False</a:t>
            </a:r>
            <a:endParaRPr b="0" i="0" sz="3000" u="none" cap="none" strike="noStrike">
              <a:solidFill>
                <a:srgbClr val="002060"/>
              </a:solidFill>
              <a:latin typeface="Century Gothic"/>
              <a:ea typeface="Century Gothic"/>
              <a:cs typeface="Century Gothic"/>
              <a:sym typeface="Century Gothic"/>
            </a:endParaRPr>
          </a:p>
        </p:txBody>
      </p:sp>
      <p:pic>
        <p:nvPicPr>
          <p:cNvPr id="287" name="Google Shape;287;p19"/>
          <p:cNvPicPr preferRelativeResize="0"/>
          <p:nvPr/>
        </p:nvPicPr>
        <p:blipFill rotWithShape="1">
          <a:blip r:embed="rId7">
            <a:alphaModFix/>
          </a:blip>
          <a:srcRect b="0" l="0" r="0" t="0"/>
          <a:stretch/>
        </p:blipFill>
        <p:spPr>
          <a:xfrm>
            <a:off x="927063" y="5997032"/>
            <a:ext cx="10094721" cy="2270348"/>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5400"/>
              <a:buFont typeface="Century Gothic"/>
              <a:buNone/>
            </a:pPr>
            <a:r>
              <a:rPr lang="pt-BR"/>
              <a:t>FUNÇÕES</a:t>
            </a:r>
            <a:endParaRPr/>
          </a:p>
        </p:txBody>
      </p:sp>
      <p:sp>
        <p:nvSpPr>
          <p:cNvPr id="158" name="Google Shape;158;p2"/>
          <p:cNvSpPr txBox="1"/>
          <p:nvPr>
            <p:ph idx="1" type="body"/>
          </p:nvPr>
        </p:nvSpPr>
        <p:spPr>
          <a:xfrm>
            <a:off x="1026318" y="1028701"/>
            <a:ext cx="12801600" cy="5422901"/>
          </a:xfrm>
          <a:prstGeom prst="rect">
            <a:avLst/>
          </a:prstGeom>
          <a:noFill/>
          <a:ln>
            <a:noFill/>
          </a:ln>
        </p:spPr>
        <p:txBody>
          <a:bodyPr anchorCtr="0" anchor="ctr" bIns="45700" lIns="91425" spcFirstLastPara="1" rIns="91425" wrap="square" tIns="45700">
            <a:normAutofit/>
          </a:bodyPr>
          <a:lstStyle/>
          <a:p>
            <a:pPr indent="-276225" lvl="0" marL="428625" rtl="0" algn="l">
              <a:lnSpc>
                <a:spcPct val="100000"/>
              </a:lnSpc>
              <a:spcBef>
                <a:spcPts val="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g1e0dbf2e505_6_0"/>
          <p:cNvPicPr preferRelativeResize="0"/>
          <p:nvPr/>
        </p:nvPicPr>
        <p:blipFill rotWithShape="1">
          <a:blip r:embed="rId3">
            <a:alphaModFix/>
          </a:blip>
          <a:srcRect b="0" l="0" r="0" t="0"/>
          <a:stretch/>
        </p:blipFill>
        <p:spPr>
          <a:xfrm>
            <a:off x="1" y="1"/>
            <a:ext cx="18261370" cy="10265462"/>
          </a:xfrm>
          <a:prstGeom prst="rect">
            <a:avLst/>
          </a:prstGeom>
          <a:noFill/>
          <a:ln>
            <a:noFill/>
          </a:ln>
        </p:spPr>
      </p:pic>
      <p:sp>
        <p:nvSpPr>
          <p:cNvPr id="293" name="Google Shape;293;g1e0dbf2e505_6_0"/>
          <p:cNvSpPr txBox="1"/>
          <p:nvPr/>
        </p:nvSpPr>
        <p:spPr>
          <a:xfrm>
            <a:off x="524022" y="613331"/>
            <a:ext cx="17240100" cy="1102500"/>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LISTAS</a:t>
            </a:r>
            <a:endParaRPr b="1" i="0" sz="7500" u="none" cap="none" strike="noStrike">
              <a:solidFill>
                <a:srgbClr val="FEFEFE"/>
              </a:solidFill>
              <a:latin typeface="Century Gothic"/>
              <a:ea typeface="Century Gothic"/>
              <a:cs typeface="Century Gothic"/>
              <a:sym typeface="Century Gothic"/>
            </a:endParaRPr>
          </a:p>
        </p:txBody>
      </p:sp>
      <p:sp>
        <p:nvSpPr>
          <p:cNvPr id="294" name="Google Shape;294;g1e0dbf2e505_6_0"/>
          <p:cNvSpPr/>
          <p:nvPr/>
        </p:nvSpPr>
        <p:spPr>
          <a:xfrm>
            <a:off x="1371600" y="1490026"/>
            <a:ext cx="15243900" cy="893400"/>
          </a:xfrm>
          <a:prstGeom prst="rect">
            <a:avLst/>
          </a:prstGeom>
          <a:noFill/>
          <a:ln>
            <a:noFill/>
          </a:ln>
        </p:spPr>
        <p:txBody>
          <a:bodyPr anchorCtr="0" anchor="t" bIns="45700" lIns="91425" spcFirstLastPara="1" rIns="91425" wrap="square" tIns="45700">
            <a:noAutofit/>
          </a:bodyPr>
          <a:lstStyle/>
          <a:p>
            <a:pPr indent="685800" lvl="0" marL="0" marR="0" rtl="0" algn="just">
              <a:lnSpc>
                <a:spcPct val="150000"/>
              </a:lnSpc>
              <a:spcBef>
                <a:spcPts val="0"/>
              </a:spcBef>
              <a:spcAft>
                <a:spcPts val="0"/>
              </a:spcAft>
              <a:buClr>
                <a:srgbClr val="000000"/>
              </a:buClr>
              <a:buSzPts val="3600"/>
              <a:buFont typeface="Arial"/>
              <a:buNone/>
            </a:pPr>
            <a:r>
              <a:rPr b="1" lang="pt-BR" sz="3600">
                <a:solidFill>
                  <a:srgbClr val="002060"/>
                </a:solidFill>
                <a:latin typeface="Century Gothic"/>
                <a:ea typeface="Century Gothic"/>
                <a:cs typeface="Century Gothic"/>
                <a:sym typeface="Century Gothic"/>
              </a:rPr>
              <a:t>Exemplo para validar número primo:</a:t>
            </a:r>
            <a:endParaRPr b="1" sz="3600">
              <a:solidFill>
                <a:srgbClr val="002060"/>
              </a:solidFill>
              <a:latin typeface="Century Gothic"/>
              <a:ea typeface="Century Gothic"/>
              <a:cs typeface="Century Gothic"/>
              <a:sym typeface="Century Gothic"/>
            </a:endParaRPr>
          </a:p>
          <a:p>
            <a:pPr indent="0" lvl="0" marL="0" marR="0" rtl="0" algn="just">
              <a:lnSpc>
                <a:spcPct val="150000"/>
              </a:lnSpc>
              <a:spcBef>
                <a:spcPts val="0"/>
              </a:spcBef>
              <a:spcAft>
                <a:spcPts val="0"/>
              </a:spcAft>
              <a:buNone/>
            </a:pPr>
            <a:r>
              <a:t/>
            </a:r>
            <a:endParaRPr sz="3600">
              <a:solidFill>
                <a:srgbClr val="002060"/>
              </a:solidFill>
              <a:latin typeface="Century Gothic"/>
              <a:ea typeface="Century Gothic"/>
              <a:cs typeface="Century Gothic"/>
              <a:sym typeface="Century Gothic"/>
            </a:endParaRPr>
          </a:p>
          <a:p>
            <a:pPr indent="685800" lvl="0" marL="0" marR="0" rtl="0" algn="just">
              <a:lnSpc>
                <a:spcPct val="150000"/>
              </a:lnSpc>
              <a:spcBef>
                <a:spcPts val="0"/>
              </a:spcBef>
              <a:spcAft>
                <a:spcPts val="0"/>
              </a:spcAft>
              <a:buClr>
                <a:srgbClr val="000000"/>
              </a:buClr>
              <a:buSzPts val="3600"/>
              <a:buFont typeface="Arial"/>
              <a:buNone/>
            </a:pPr>
            <a:r>
              <a:t/>
            </a:r>
            <a:endParaRPr b="1" sz="3600">
              <a:solidFill>
                <a:srgbClr val="002060"/>
              </a:solidFill>
              <a:latin typeface="Century Gothic"/>
              <a:ea typeface="Century Gothic"/>
              <a:cs typeface="Century Gothic"/>
              <a:sym typeface="Century Gothic"/>
            </a:endParaRPr>
          </a:p>
        </p:txBody>
      </p:sp>
      <p:pic>
        <p:nvPicPr>
          <p:cNvPr id="295" name="Google Shape;295;g1e0dbf2e505_6_0"/>
          <p:cNvPicPr preferRelativeResize="0"/>
          <p:nvPr/>
        </p:nvPicPr>
        <p:blipFill>
          <a:blip r:embed="rId4">
            <a:alphaModFix/>
          </a:blip>
          <a:stretch>
            <a:fillRect/>
          </a:stretch>
        </p:blipFill>
        <p:spPr>
          <a:xfrm>
            <a:off x="3867250" y="2447925"/>
            <a:ext cx="8743850" cy="6798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1026318" y="6730998"/>
            <a:ext cx="12801600" cy="226060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5400"/>
              <a:buFont typeface="Century Gothic"/>
              <a:buNone/>
            </a:pPr>
            <a:r>
              <a:rPr lang="pt-BR"/>
              <a:t>LEITURA E ESCRITA DE ARQUIVOS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aphicFrame>
        <p:nvGraphicFramePr>
          <p:cNvPr id="305" name="Google Shape;305;p21"/>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305" name="Google Shape;305;p21"/>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306" name="Google Shape;306;p21"/>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OPERAÇÕES COM ARQUIVOS</a:t>
            </a:r>
            <a:endParaRPr b="1" i="0" sz="7500" u="none" cap="none" strike="noStrike">
              <a:solidFill>
                <a:srgbClr val="FEFEFE"/>
              </a:solidFill>
              <a:latin typeface="Century Gothic"/>
              <a:ea typeface="Century Gothic"/>
              <a:cs typeface="Century Gothic"/>
              <a:sym typeface="Century Gothic"/>
            </a:endParaRPr>
          </a:p>
        </p:txBody>
      </p:sp>
      <p:sp>
        <p:nvSpPr>
          <p:cNvPr id="307" name="Google Shape;307;p21"/>
          <p:cNvSpPr/>
          <p:nvPr/>
        </p:nvSpPr>
        <p:spPr>
          <a:xfrm>
            <a:off x="1522071" y="1650257"/>
            <a:ext cx="15243858" cy="6953827"/>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A linguagem Python fornece funções próprias para manipulação de dados armazenados em arquivos em disco, podendo ser:</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Discos removíveis</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CD´s</a:t>
            </a:r>
            <a:endParaRPr b="1" i="0" sz="3600" u="none" cap="none" strike="noStrike">
              <a:solidFill>
                <a:srgbClr val="002060"/>
              </a:solidFill>
              <a:latin typeface="Century Gothic"/>
              <a:ea typeface="Century Gothic"/>
              <a:cs typeface="Century Gothic"/>
              <a:sym typeface="Century Gothic"/>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Disquetes</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Discos Rígidos</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Flash Drives (Pen drive)</a:t>
            </a:r>
            <a:endParaRPr b="1"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aphicFrame>
        <p:nvGraphicFramePr>
          <p:cNvPr id="312" name="Google Shape;312;p22"/>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312" name="Google Shape;312;p22"/>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313" name="Google Shape;313;p22"/>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OPERAÇÕES COM ARQUIVOS</a:t>
            </a:r>
            <a:endParaRPr b="1" i="0" sz="7500" u="none" cap="none" strike="noStrike">
              <a:solidFill>
                <a:srgbClr val="FEFEFE"/>
              </a:solidFill>
              <a:latin typeface="Century Gothic"/>
              <a:ea typeface="Century Gothic"/>
              <a:cs typeface="Century Gothic"/>
              <a:sym typeface="Century Gothic"/>
            </a:endParaRPr>
          </a:p>
        </p:txBody>
      </p:sp>
      <p:sp>
        <p:nvSpPr>
          <p:cNvPr id="314" name="Google Shape;314;p22"/>
          <p:cNvSpPr/>
          <p:nvPr/>
        </p:nvSpPr>
        <p:spPr>
          <a:xfrm>
            <a:off x="1522071" y="2199786"/>
            <a:ext cx="15243858" cy="6825586"/>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Dados armazenados em arquivos são persistentes, isso significa dizer que sua duração se estende além da execução do programa e permanecem salvos mesmo com o desligamento e religamento do computador, sendo assim, a manipulação de arquivos é apropriada para formar bancos de dados.</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Existem dois formatos de entrada / saída para arquivos:</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Modo texto</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Modo binário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aphicFrame>
        <p:nvGraphicFramePr>
          <p:cNvPr id="319" name="Google Shape;319;p23"/>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319" name="Google Shape;319;p23"/>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320" name="Google Shape;320;p23"/>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OPERAÇÕES COM ARQUIVOS</a:t>
            </a:r>
            <a:endParaRPr b="1" i="0" sz="7500" u="none" cap="none" strike="noStrike">
              <a:solidFill>
                <a:srgbClr val="FEFEFE"/>
              </a:solidFill>
              <a:latin typeface="Century Gothic"/>
              <a:ea typeface="Century Gothic"/>
              <a:cs typeface="Century Gothic"/>
              <a:sym typeface="Century Gothic"/>
            </a:endParaRPr>
          </a:p>
        </p:txBody>
      </p:sp>
      <p:sp>
        <p:nvSpPr>
          <p:cNvPr id="321" name="Google Shape;321;p23"/>
          <p:cNvSpPr/>
          <p:nvPr/>
        </p:nvSpPr>
        <p:spPr>
          <a:xfrm>
            <a:off x="1522071" y="2555127"/>
            <a:ext cx="15243858" cy="7720703"/>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Modo texto(modo padrão): </a:t>
            </a:r>
            <a:r>
              <a:rPr b="0" i="0" lang="pt-BR" sz="3600" u="none" cap="none" strike="noStrike">
                <a:solidFill>
                  <a:srgbClr val="002060"/>
                </a:solidFill>
                <a:latin typeface="Century Gothic"/>
                <a:ea typeface="Century Gothic"/>
                <a:cs typeface="Century Gothic"/>
                <a:sym typeface="Century Gothic"/>
              </a:rPr>
              <a:t>neste modo os arquivos contém caracteres legíveis, como documentos (“.txt”, “.xml”, “.html”), código-fonte (“.py”, “.c”, “.java”) e scripts (“.bat”, “.sh”).</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Modo binário: </a:t>
            </a:r>
            <a:r>
              <a:rPr b="0" i="0" lang="pt-BR" sz="3600" u="none" cap="none" strike="noStrike">
                <a:solidFill>
                  <a:srgbClr val="002060"/>
                </a:solidFill>
                <a:latin typeface="Century Gothic"/>
                <a:ea typeface="Century Gothic"/>
                <a:cs typeface="Century Gothic"/>
                <a:sym typeface="Century Gothic"/>
              </a:rPr>
              <a:t>neste modo os arquivos contem códigos legíveis por programas, como imagens, programas executáveis, arquivos criptografados, comprimidos e mídia. </a:t>
            </a:r>
            <a:endParaRPr b="1"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600"/>
              <a:buFont typeface="Arial"/>
              <a:buNone/>
            </a:pPr>
            <a:r>
              <a:t/>
            </a:r>
            <a:endParaRPr b="0"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600"/>
              <a:buFont typeface="Arial"/>
              <a:buNone/>
            </a:pPr>
            <a:r>
              <a:t/>
            </a:r>
            <a:endParaRPr b="0" i="0" sz="3600" u="none" cap="none" strike="noStrike">
              <a:solidFill>
                <a:srgbClr val="002060"/>
              </a:solidFill>
              <a:latin typeface="Century Gothic"/>
              <a:ea typeface="Century Gothic"/>
              <a:cs typeface="Century Gothic"/>
              <a:sym typeface="Century Gothic"/>
            </a:endParaRPr>
          </a:p>
          <a:p>
            <a:pPr indent="0" lvl="0" marL="0" marR="0" rtl="0" algn="just">
              <a:lnSpc>
                <a:spcPct val="150000"/>
              </a:lnSpc>
              <a:spcBef>
                <a:spcPts val="450"/>
              </a:spcBef>
              <a:spcAft>
                <a:spcPts val="0"/>
              </a:spcAft>
              <a:buClr>
                <a:srgbClr val="000000"/>
              </a:buClr>
              <a:buSzPts val="3600"/>
              <a:buFont typeface="Arial"/>
              <a:buNone/>
            </a:pPr>
            <a:r>
              <a:t/>
            </a:r>
            <a:endParaRPr b="1" i="0" sz="36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aphicFrame>
        <p:nvGraphicFramePr>
          <p:cNvPr id="326" name="Google Shape;326;p24"/>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326" name="Google Shape;326;p24"/>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327" name="Google Shape;327;p24"/>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OPERAÇÕES COM ARQUIVOS</a:t>
            </a:r>
            <a:endParaRPr b="1" i="0" sz="7500" u="none" cap="none" strike="noStrike">
              <a:solidFill>
                <a:srgbClr val="FEFEFE"/>
              </a:solidFill>
              <a:latin typeface="Century Gothic"/>
              <a:ea typeface="Century Gothic"/>
              <a:cs typeface="Century Gothic"/>
              <a:sym typeface="Century Gothic"/>
            </a:endParaRPr>
          </a:p>
        </p:txBody>
      </p:sp>
      <p:sp>
        <p:nvSpPr>
          <p:cNvPr id="328" name="Google Shape;328;p24"/>
          <p:cNvSpPr/>
          <p:nvPr/>
        </p:nvSpPr>
        <p:spPr>
          <a:xfrm>
            <a:off x="1522071" y="2555127"/>
            <a:ext cx="15243858" cy="7017947"/>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Manipulando arquivos de texto: </a:t>
            </a:r>
            <a:r>
              <a:rPr b="0" i="0" lang="pt-BR" sz="3600" u="none" cap="none" strike="noStrike">
                <a:solidFill>
                  <a:srgbClr val="002060"/>
                </a:solidFill>
                <a:latin typeface="Century Gothic"/>
                <a:ea typeface="Century Gothic"/>
                <a:cs typeface="Century Gothic"/>
                <a:sym typeface="Century Gothic"/>
              </a:rPr>
              <a:t>acessar arquivos, seja em modo texto ou binário, é feito em três etapas:</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Abertura</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Manipulação (leitura ou escrita)</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Fechamento</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t/>
            </a:r>
            <a:endParaRPr b="0"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600"/>
              <a:buFont typeface="Arial"/>
              <a:buNone/>
            </a:pPr>
            <a:r>
              <a:t/>
            </a:r>
            <a:endParaRPr b="0" i="0" sz="3600" u="none" cap="none" strike="noStrike">
              <a:solidFill>
                <a:srgbClr val="002060"/>
              </a:solidFill>
              <a:latin typeface="Century Gothic"/>
              <a:ea typeface="Century Gothic"/>
              <a:cs typeface="Century Gothic"/>
              <a:sym typeface="Century Gothic"/>
            </a:endParaRPr>
          </a:p>
          <a:p>
            <a:pPr indent="0" lvl="0" marL="0" marR="0" rtl="0" algn="just">
              <a:lnSpc>
                <a:spcPct val="150000"/>
              </a:lnSpc>
              <a:spcBef>
                <a:spcPts val="450"/>
              </a:spcBef>
              <a:spcAft>
                <a:spcPts val="0"/>
              </a:spcAft>
              <a:buClr>
                <a:srgbClr val="000000"/>
              </a:buClr>
              <a:buSzPts val="3600"/>
              <a:buFont typeface="Arial"/>
              <a:buNone/>
            </a:pPr>
            <a:r>
              <a:t/>
            </a:r>
            <a:endParaRPr b="1" i="0" sz="36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25"/>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333" name="Google Shape;333;p25"/>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334" name="Google Shape;334;p25"/>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OPERAÇÕES COM ARQUIVOS</a:t>
            </a:r>
            <a:endParaRPr b="1" i="0" sz="7500" u="none" cap="none" strike="noStrike">
              <a:solidFill>
                <a:srgbClr val="FEFEFE"/>
              </a:solidFill>
              <a:latin typeface="Century Gothic"/>
              <a:ea typeface="Century Gothic"/>
              <a:cs typeface="Century Gothic"/>
              <a:sym typeface="Century Gothic"/>
            </a:endParaRPr>
          </a:p>
        </p:txBody>
      </p:sp>
      <p:sp>
        <p:nvSpPr>
          <p:cNvPr id="335" name="Google Shape;335;p25"/>
          <p:cNvSpPr/>
          <p:nvPr/>
        </p:nvSpPr>
        <p:spPr>
          <a:xfrm>
            <a:off x="1508757" y="1988518"/>
            <a:ext cx="15243858" cy="6762877"/>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Na abertura do arquivo, é informado o nome do arquivo, modo de entrada / saída  a ser realizado e se o acesso será leitura ou escrita;</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Na manipulação, são enviados os dados para o disco ou é feita  a leitura de dados vindos do disco.</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No fechamento do arquivo, é o momento que se informa ao sistema operacional que o uso do arquivo foi concluído e liberando todos os recursos alocados na manipulação do arquivo.</a:t>
            </a:r>
            <a:endParaRPr b="1" i="0" sz="36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aphicFrame>
        <p:nvGraphicFramePr>
          <p:cNvPr id="340" name="Google Shape;340;p26"/>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340" name="Google Shape;340;p26"/>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341" name="Google Shape;341;p26"/>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OPERAÇÕES COM ARQUIVOS</a:t>
            </a:r>
            <a:endParaRPr b="1" i="0" sz="7500" u="none" cap="none" strike="noStrike">
              <a:solidFill>
                <a:srgbClr val="FEFEFE"/>
              </a:solidFill>
              <a:latin typeface="Century Gothic"/>
              <a:ea typeface="Century Gothic"/>
              <a:cs typeface="Century Gothic"/>
              <a:sym typeface="Century Gothic"/>
            </a:endParaRPr>
          </a:p>
        </p:txBody>
      </p:sp>
      <p:sp>
        <p:nvSpPr>
          <p:cNvPr id="342" name="Google Shape;342;p26"/>
          <p:cNvSpPr/>
          <p:nvPr/>
        </p:nvSpPr>
        <p:spPr>
          <a:xfrm>
            <a:off x="1522072" y="2729298"/>
            <a:ext cx="14893586" cy="1648656"/>
          </a:xfrm>
          <a:prstGeom prst="rect">
            <a:avLst/>
          </a:prstGeom>
          <a:noFill/>
          <a:ln>
            <a:noFill/>
          </a:ln>
        </p:spPr>
        <p:txBody>
          <a:bodyPr anchorCtr="0" anchor="t" bIns="45700" lIns="91425" spcFirstLastPara="1" rIns="91425" wrap="square" tIns="45700">
            <a:spAutoFit/>
          </a:bodyPr>
          <a:lstStyle/>
          <a:p>
            <a:pPr indent="685800" lvl="0" marL="0" marR="0" rtl="0" algn="l">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Exemplo de código para abrir um arquivo, ler seu conteúdo e exibir na tela:</a:t>
            </a:r>
            <a:endParaRPr b="1" i="0" sz="3600" u="none" cap="none" strike="noStrike">
              <a:solidFill>
                <a:srgbClr val="002060"/>
              </a:solidFill>
              <a:latin typeface="Century Gothic"/>
              <a:ea typeface="Century Gothic"/>
              <a:cs typeface="Century Gothic"/>
              <a:sym typeface="Century Gothic"/>
            </a:endParaRPr>
          </a:p>
        </p:txBody>
      </p:sp>
      <p:pic>
        <p:nvPicPr>
          <p:cNvPr id="343" name="Google Shape;343;p26"/>
          <p:cNvPicPr preferRelativeResize="0"/>
          <p:nvPr/>
        </p:nvPicPr>
        <p:blipFill rotWithShape="1">
          <a:blip r:embed="rId7">
            <a:alphaModFix/>
          </a:blip>
          <a:srcRect b="0" l="0" r="0" t="0"/>
          <a:stretch/>
        </p:blipFill>
        <p:spPr>
          <a:xfrm>
            <a:off x="1152185" y="4651426"/>
            <a:ext cx="10067400" cy="31225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27"/>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348" name="Google Shape;348;p27"/>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349" name="Google Shape;349;p27"/>
          <p:cNvSpPr txBox="1"/>
          <p:nvPr/>
        </p:nvSpPr>
        <p:spPr>
          <a:xfrm>
            <a:off x="524022" y="1261628"/>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OPERAÇÕES COM ARQUIVOS</a:t>
            </a:r>
            <a:endParaRPr b="1" i="0" sz="7500" u="none" cap="none" strike="noStrike">
              <a:solidFill>
                <a:srgbClr val="FEFEFE"/>
              </a:solidFill>
              <a:latin typeface="Century Gothic"/>
              <a:ea typeface="Century Gothic"/>
              <a:cs typeface="Century Gothic"/>
              <a:sym typeface="Century Gothic"/>
            </a:endParaRPr>
          </a:p>
        </p:txBody>
      </p:sp>
      <p:sp>
        <p:nvSpPr>
          <p:cNvPr id="350" name="Google Shape;350;p27"/>
          <p:cNvSpPr/>
          <p:nvPr/>
        </p:nvSpPr>
        <p:spPr>
          <a:xfrm>
            <a:off x="1522072" y="2729298"/>
            <a:ext cx="14893586" cy="1648656"/>
          </a:xfrm>
          <a:prstGeom prst="rect">
            <a:avLst/>
          </a:prstGeom>
          <a:noFill/>
          <a:ln>
            <a:noFill/>
          </a:ln>
        </p:spPr>
        <p:txBody>
          <a:bodyPr anchorCtr="0" anchor="t" bIns="45700" lIns="91425" spcFirstLastPara="1" rIns="91425" wrap="square" tIns="45700">
            <a:spAutoFit/>
          </a:bodyPr>
          <a:lstStyle/>
          <a:p>
            <a:pPr indent="685800" lvl="0" marL="0" marR="0" rtl="0" algn="l">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Exemplo de código para criar um arquivo e escrever conteúdo:</a:t>
            </a:r>
            <a:endParaRPr b="1" i="0" sz="3600" u="none" cap="none" strike="noStrike">
              <a:solidFill>
                <a:srgbClr val="002060"/>
              </a:solidFill>
              <a:latin typeface="Century Gothic"/>
              <a:ea typeface="Century Gothic"/>
              <a:cs typeface="Century Gothic"/>
              <a:sym typeface="Century Gothic"/>
            </a:endParaRPr>
          </a:p>
        </p:txBody>
      </p:sp>
      <p:pic>
        <p:nvPicPr>
          <p:cNvPr id="351" name="Google Shape;351;p27"/>
          <p:cNvPicPr preferRelativeResize="0"/>
          <p:nvPr/>
        </p:nvPicPr>
        <p:blipFill rotWithShape="1">
          <a:blip r:embed="rId7">
            <a:alphaModFix/>
          </a:blip>
          <a:srcRect b="0" l="0" r="0" t="0"/>
          <a:stretch/>
        </p:blipFill>
        <p:spPr>
          <a:xfrm>
            <a:off x="1239042" y="4937484"/>
            <a:ext cx="10701759" cy="34732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3"/>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163" name="Google Shape;163;p3"/>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164" name="Google Shape;164;p3"/>
          <p:cNvSpPr txBox="1"/>
          <p:nvPr/>
        </p:nvSpPr>
        <p:spPr>
          <a:xfrm>
            <a:off x="510707" y="1761083"/>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FUNÇÕES</a:t>
            </a:r>
            <a:endParaRPr b="1" i="0" sz="7500" u="none" cap="none" strike="noStrike">
              <a:solidFill>
                <a:srgbClr val="FEFEFE"/>
              </a:solidFill>
              <a:latin typeface="Century Gothic"/>
              <a:ea typeface="Century Gothic"/>
              <a:cs typeface="Century Gothic"/>
              <a:sym typeface="Century Gothic"/>
            </a:endParaRPr>
          </a:p>
        </p:txBody>
      </p:sp>
      <p:sp>
        <p:nvSpPr>
          <p:cNvPr id="165" name="Google Shape;165;p3"/>
          <p:cNvSpPr/>
          <p:nvPr/>
        </p:nvSpPr>
        <p:spPr>
          <a:xfrm>
            <a:off x="1855469" y="2462291"/>
            <a:ext cx="14086704" cy="6642268"/>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Uma função, independente da linguagem de programação, é um bloco de código que pode ser executado e reutilizado, quantas vezes forem necessárias dentro de um programa. Uma função será utilizada para agrupar um conjunto de instruções, sem a necessidade de escrever várias vezes o mesmo código. </a:t>
            </a:r>
            <a:endParaRPr b="0" i="0" sz="42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600"/>
              <a:buFont typeface="Arial"/>
              <a:buNone/>
            </a:pPr>
            <a:r>
              <a:t/>
            </a:r>
            <a:endParaRPr b="1"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000"/>
              <a:buFont typeface="Arial"/>
              <a:buNone/>
            </a:pPr>
            <a:r>
              <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4"/>
          <p:cNvGraphicFramePr/>
          <p:nvPr/>
        </p:nvGraphicFramePr>
        <p:xfrm>
          <a:off x="1" y="-5560"/>
          <a:ext cx="18261371" cy="10265462"/>
        </p:xfrm>
        <a:graphic>
          <a:graphicData uri="http://schemas.openxmlformats.org/presentationml/2006/ole">
            <mc:AlternateContent>
              <mc:Choice Requires="v">
                <p:oleObj r:id="rId4" imgH="10265462" imgW="18261371" progId="Photoshop.Image.16" spid="_x0000_s1">
                  <p:embed/>
                </p:oleObj>
              </mc:Choice>
              <mc:Fallback>
                <p:oleObj r:id="rId5" imgH="10265462" imgW="18261371" progId="Photoshop.Image.16">
                  <p:embed/>
                  <p:pic>
                    <p:nvPicPr>
                      <p:cNvPr id="170" name="Google Shape;170;p4"/>
                      <p:cNvPicPr preferRelativeResize="0"/>
                      <p:nvPr/>
                    </p:nvPicPr>
                    <p:blipFill rotWithShape="1">
                      <a:blip r:embed="rId6">
                        <a:alphaModFix/>
                      </a:blip>
                      <a:srcRect b="0" l="0" r="0" t="0"/>
                      <a:stretch/>
                    </p:blipFill>
                    <p:spPr>
                      <a:xfrm>
                        <a:off x="1" y="-5560"/>
                        <a:ext cx="18261371" cy="10265462"/>
                      </a:xfrm>
                      <a:prstGeom prst="rect">
                        <a:avLst/>
                      </a:prstGeom>
                      <a:noFill/>
                      <a:ln>
                        <a:noFill/>
                      </a:ln>
                    </p:spPr>
                  </p:pic>
                </p:oleObj>
              </mc:Fallback>
            </mc:AlternateContent>
          </a:graphicData>
        </a:graphic>
      </p:graphicFrame>
      <p:sp>
        <p:nvSpPr>
          <p:cNvPr id="171" name="Google Shape;171;p4"/>
          <p:cNvSpPr txBox="1"/>
          <p:nvPr/>
        </p:nvSpPr>
        <p:spPr>
          <a:xfrm>
            <a:off x="510707" y="1761083"/>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FUNÇÕES</a:t>
            </a:r>
            <a:endParaRPr b="1" i="0" sz="7500" u="none" cap="none" strike="noStrike">
              <a:solidFill>
                <a:srgbClr val="FEFEFE"/>
              </a:solidFill>
              <a:latin typeface="Century Gothic"/>
              <a:ea typeface="Century Gothic"/>
              <a:cs typeface="Century Gothic"/>
              <a:sym typeface="Century Gothic"/>
            </a:endParaRPr>
          </a:p>
        </p:txBody>
      </p:sp>
      <p:sp>
        <p:nvSpPr>
          <p:cNvPr id="172" name="Google Shape;172;p4"/>
          <p:cNvSpPr/>
          <p:nvPr/>
        </p:nvSpPr>
        <p:spPr>
          <a:xfrm>
            <a:off x="2100648" y="2115050"/>
            <a:ext cx="14086704" cy="6642268"/>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Imagine que em nosso programa em Python são feitas várias vezes a operação de somar dois números e atribuir o resultado a uma variável, é possível criar uma vez este cálculo em forma de função e chamar sua execução sempre que necessário, por meio de um identificador que será o nome da função.</a:t>
            </a:r>
            <a:endParaRPr b="0" i="0" sz="42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600"/>
              <a:buFont typeface="Arial"/>
              <a:buNone/>
            </a:pPr>
            <a:r>
              <a:t/>
            </a:r>
            <a:endParaRPr b="1"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000"/>
              <a:buFont typeface="Arial"/>
              <a:buNone/>
            </a:pPr>
            <a:r>
              <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5"/>
          <p:cNvGraphicFramePr/>
          <p:nvPr/>
        </p:nvGraphicFramePr>
        <p:xfrm>
          <a:off x="0" y="-4762"/>
          <a:ext cx="18261807" cy="10265570"/>
        </p:xfrm>
        <a:graphic>
          <a:graphicData uri="http://schemas.openxmlformats.org/presentationml/2006/ole">
            <mc:AlternateContent>
              <mc:Choice Requires="v">
                <p:oleObj r:id="rId4" imgH="10265570" imgW="18261807" progId="Photoshop.Image.16" spid="_x0000_s1">
                  <p:embed/>
                </p:oleObj>
              </mc:Choice>
              <mc:Fallback>
                <p:oleObj r:id="rId5" imgH="10265570" imgW="18261807" progId="Photoshop.Image.16">
                  <p:embed/>
                  <p:pic>
                    <p:nvPicPr>
                      <p:cNvPr id="177" name="Google Shape;177;p5"/>
                      <p:cNvPicPr preferRelativeResize="0"/>
                      <p:nvPr/>
                    </p:nvPicPr>
                    <p:blipFill rotWithShape="1">
                      <a:blip r:embed="rId6">
                        <a:alphaModFix/>
                      </a:blip>
                      <a:srcRect b="0" l="0" r="0" t="0"/>
                      <a:stretch/>
                    </p:blipFill>
                    <p:spPr>
                      <a:xfrm>
                        <a:off x="0" y="-4762"/>
                        <a:ext cx="18261807" cy="10265570"/>
                      </a:xfrm>
                      <a:prstGeom prst="rect">
                        <a:avLst/>
                      </a:prstGeom>
                      <a:noFill/>
                      <a:ln>
                        <a:noFill/>
                      </a:ln>
                    </p:spPr>
                  </p:pic>
                </p:oleObj>
              </mc:Fallback>
            </mc:AlternateContent>
          </a:graphicData>
        </a:graphic>
      </p:graphicFrame>
      <p:sp>
        <p:nvSpPr>
          <p:cNvPr id="178" name="Google Shape;178;p5"/>
          <p:cNvSpPr txBox="1"/>
          <p:nvPr/>
        </p:nvSpPr>
        <p:spPr>
          <a:xfrm>
            <a:off x="764979" y="927002"/>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FUNÇÕES</a:t>
            </a:r>
            <a:endParaRPr b="1" i="0" sz="7500" u="none" cap="none" strike="noStrike">
              <a:solidFill>
                <a:srgbClr val="FEFEFE"/>
              </a:solidFill>
              <a:latin typeface="Century Gothic"/>
              <a:ea typeface="Century Gothic"/>
              <a:cs typeface="Century Gothic"/>
              <a:sym typeface="Century Gothic"/>
            </a:endParaRPr>
          </a:p>
        </p:txBody>
      </p:sp>
      <p:sp>
        <p:nvSpPr>
          <p:cNvPr id="179" name="Google Shape;179;p5"/>
          <p:cNvSpPr/>
          <p:nvPr/>
        </p:nvSpPr>
        <p:spPr>
          <a:xfrm>
            <a:off x="1959641" y="1758493"/>
            <a:ext cx="14086704" cy="7601505"/>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Funções predefinidas: </a:t>
            </a:r>
            <a:r>
              <a:rPr b="0" i="0" lang="pt-BR" sz="3600" u="none" cap="none" strike="noStrike">
                <a:solidFill>
                  <a:srgbClr val="002060"/>
                </a:solidFill>
                <a:latin typeface="Century Gothic"/>
                <a:ea typeface="Century Gothic"/>
                <a:cs typeface="Century Gothic"/>
                <a:sym typeface="Century Gothic"/>
              </a:rPr>
              <a:t>a linguagem Python já conta com uma série de funções prontas para uso, como por exemplo a função </a:t>
            </a:r>
            <a:r>
              <a:rPr b="1" i="0" lang="pt-BR" sz="3600" u="none" cap="none" strike="noStrike">
                <a:solidFill>
                  <a:srgbClr val="002060"/>
                </a:solidFill>
                <a:latin typeface="Century Gothic"/>
                <a:ea typeface="Century Gothic"/>
                <a:cs typeface="Century Gothic"/>
                <a:sym typeface="Century Gothic"/>
              </a:rPr>
              <a:t>print(), </a:t>
            </a:r>
            <a:r>
              <a:rPr b="0" i="0" lang="pt-BR" sz="3600" u="none" cap="none" strike="noStrike">
                <a:solidFill>
                  <a:srgbClr val="002060"/>
                </a:solidFill>
                <a:latin typeface="Century Gothic"/>
                <a:ea typeface="Century Gothic"/>
                <a:cs typeface="Century Gothic"/>
                <a:sym typeface="Century Gothic"/>
              </a:rPr>
              <a:t>vista nos exemplos anteriormente, que é uma função dedicada para exibir mensagens na tela do computador. Outros exemplos de funções predefinidas:</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len(): mostra o tamanho de um determinado dado</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450"/>
              </a:spcBef>
              <a:spcAft>
                <a:spcPts val="0"/>
              </a:spcAft>
              <a:buClr>
                <a:srgbClr val="002060"/>
              </a:buClr>
              <a:buSzPts val="3600"/>
              <a:buFont typeface="Arial"/>
              <a:buChar char="•"/>
            </a:pPr>
            <a:r>
              <a:rPr b="1" i="0" lang="pt-BR" sz="3600" u="none" cap="none" strike="noStrike">
                <a:solidFill>
                  <a:srgbClr val="002060"/>
                </a:solidFill>
                <a:latin typeface="Century Gothic"/>
                <a:ea typeface="Century Gothic"/>
                <a:cs typeface="Century Gothic"/>
                <a:sym typeface="Century Gothic"/>
              </a:rPr>
              <a:t>input(): utilizada para leitura de dados via teclado</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t/>
            </a:r>
            <a:endParaRPr b="1"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000"/>
              <a:buFont typeface="Arial"/>
              <a:buNone/>
            </a:pPr>
            <a:r>
              <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6"/>
          <p:cNvGraphicFramePr/>
          <p:nvPr/>
        </p:nvGraphicFramePr>
        <p:xfrm>
          <a:off x="0" y="-4762"/>
          <a:ext cx="18261807" cy="10265570"/>
        </p:xfrm>
        <a:graphic>
          <a:graphicData uri="http://schemas.openxmlformats.org/presentationml/2006/ole">
            <mc:AlternateContent>
              <mc:Choice Requires="v">
                <p:oleObj r:id="rId4" imgH="10265570" imgW="18261807" progId="Photoshop.Image.16" spid="_x0000_s1">
                  <p:embed/>
                </p:oleObj>
              </mc:Choice>
              <mc:Fallback>
                <p:oleObj r:id="rId5" imgH="10265570" imgW="18261807" progId="Photoshop.Image.16">
                  <p:embed/>
                  <p:pic>
                    <p:nvPicPr>
                      <p:cNvPr id="184" name="Google Shape;184;p6"/>
                      <p:cNvPicPr preferRelativeResize="0"/>
                      <p:nvPr/>
                    </p:nvPicPr>
                    <p:blipFill rotWithShape="1">
                      <a:blip r:embed="rId6">
                        <a:alphaModFix/>
                      </a:blip>
                      <a:srcRect b="0" l="0" r="0" t="0"/>
                      <a:stretch/>
                    </p:blipFill>
                    <p:spPr>
                      <a:xfrm>
                        <a:off x="0" y="-4762"/>
                        <a:ext cx="18261807" cy="10265570"/>
                      </a:xfrm>
                      <a:prstGeom prst="rect">
                        <a:avLst/>
                      </a:prstGeom>
                      <a:noFill/>
                      <a:ln>
                        <a:noFill/>
                      </a:ln>
                    </p:spPr>
                  </p:pic>
                </p:oleObj>
              </mc:Fallback>
            </mc:AlternateContent>
          </a:graphicData>
        </a:graphic>
      </p:graphicFrame>
      <p:sp>
        <p:nvSpPr>
          <p:cNvPr id="185" name="Google Shape;185;p6"/>
          <p:cNvSpPr txBox="1"/>
          <p:nvPr/>
        </p:nvSpPr>
        <p:spPr>
          <a:xfrm>
            <a:off x="524022" y="927002"/>
            <a:ext cx="17239956"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FUNÇÕES</a:t>
            </a:r>
            <a:endParaRPr b="1" i="0" sz="7500" u="none" cap="none" strike="noStrike">
              <a:solidFill>
                <a:srgbClr val="FEFEFE"/>
              </a:solidFill>
              <a:latin typeface="Century Gothic"/>
              <a:ea typeface="Century Gothic"/>
              <a:cs typeface="Century Gothic"/>
              <a:sym typeface="Century Gothic"/>
            </a:endParaRPr>
          </a:p>
        </p:txBody>
      </p:sp>
      <p:sp>
        <p:nvSpPr>
          <p:cNvPr id="186" name="Google Shape;186;p6"/>
          <p:cNvSpPr/>
          <p:nvPr/>
        </p:nvSpPr>
        <p:spPr>
          <a:xfrm>
            <a:off x="885310" y="1478261"/>
            <a:ext cx="15958752" cy="7594195"/>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Como visto anteriormente, funções são blocos de código que podem ser reutilizados em diferentes locais em um programa. Funções podem ou não receber parâmetros de execução, que nada mais são que informações inseridas na função para que a mesma interaja sobre estes dados. Pela sintaxe da linguagem Python, executamos ou “chamamos” uma função pelo seu identificador e logo em seguida parênteses.</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print() -&gt; print(‘Linguagem Python)</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input() -&gt; input(‘Digite seu nome’)</a:t>
            </a:r>
            <a:endParaRPr b="0" i="0" sz="30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7"/>
          <p:cNvGraphicFramePr/>
          <p:nvPr/>
        </p:nvGraphicFramePr>
        <p:xfrm>
          <a:off x="0" y="-4762"/>
          <a:ext cx="18261807" cy="10265570"/>
        </p:xfrm>
        <a:graphic>
          <a:graphicData uri="http://schemas.openxmlformats.org/presentationml/2006/ole">
            <mc:AlternateContent>
              <mc:Choice Requires="v">
                <p:oleObj r:id="rId4" imgH="10265570" imgW="18261807" progId="Photoshop.Image.16" spid="_x0000_s1">
                  <p:embed/>
                </p:oleObj>
              </mc:Choice>
              <mc:Fallback>
                <p:oleObj r:id="rId5" imgH="10265570" imgW="18261807" progId="Photoshop.Image.16">
                  <p:embed/>
                  <p:pic>
                    <p:nvPicPr>
                      <p:cNvPr id="191" name="Google Shape;191;p7"/>
                      <p:cNvPicPr preferRelativeResize="0"/>
                      <p:nvPr/>
                    </p:nvPicPr>
                    <p:blipFill rotWithShape="1">
                      <a:blip r:embed="rId6">
                        <a:alphaModFix/>
                      </a:blip>
                      <a:srcRect b="0" l="0" r="0" t="0"/>
                      <a:stretch/>
                    </p:blipFill>
                    <p:spPr>
                      <a:xfrm>
                        <a:off x="0" y="-4762"/>
                        <a:ext cx="18261807" cy="10265570"/>
                      </a:xfrm>
                      <a:prstGeom prst="rect">
                        <a:avLst/>
                      </a:prstGeom>
                      <a:noFill/>
                      <a:ln>
                        <a:noFill/>
                      </a:ln>
                    </p:spPr>
                  </p:pic>
                </p:oleObj>
              </mc:Fallback>
            </mc:AlternateContent>
          </a:graphicData>
        </a:graphic>
      </p:graphicFrame>
      <p:sp>
        <p:nvSpPr>
          <p:cNvPr id="192" name="Google Shape;192;p7"/>
          <p:cNvSpPr txBox="1"/>
          <p:nvPr/>
        </p:nvSpPr>
        <p:spPr>
          <a:xfrm>
            <a:off x="691979" y="890220"/>
            <a:ext cx="16904043"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FUNÇÕES</a:t>
            </a:r>
            <a:endParaRPr b="1" i="0" sz="7500" u="none" cap="none" strike="noStrike">
              <a:solidFill>
                <a:srgbClr val="FEFEFE"/>
              </a:solidFill>
              <a:latin typeface="Century Gothic"/>
              <a:ea typeface="Century Gothic"/>
              <a:cs typeface="Century Gothic"/>
              <a:sym typeface="Century Gothic"/>
            </a:endParaRPr>
          </a:p>
        </p:txBody>
      </p:sp>
      <p:sp>
        <p:nvSpPr>
          <p:cNvPr id="193" name="Google Shape;193;p7"/>
          <p:cNvSpPr/>
          <p:nvPr/>
        </p:nvSpPr>
        <p:spPr>
          <a:xfrm>
            <a:off x="1151528" y="2029520"/>
            <a:ext cx="15958752" cy="5873916"/>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Funções simples, sem parâmetros: </a:t>
            </a:r>
            <a:r>
              <a:rPr b="0" i="0" lang="pt-BR" sz="3600" u="none" cap="none" strike="noStrike">
                <a:solidFill>
                  <a:srgbClr val="002060"/>
                </a:solidFill>
                <a:latin typeface="Century Gothic"/>
                <a:ea typeface="Century Gothic"/>
                <a:cs typeface="Century Gothic"/>
                <a:sym typeface="Century Gothic"/>
              </a:rPr>
              <a:t>para a criação de funções em nosso código, devemos usar a palavra reservada </a:t>
            </a:r>
            <a:r>
              <a:rPr b="1" i="0" lang="pt-BR" sz="3600" u="none" cap="none" strike="noStrike">
                <a:solidFill>
                  <a:srgbClr val="002060"/>
                </a:solidFill>
                <a:latin typeface="Century Gothic"/>
                <a:ea typeface="Century Gothic"/>
                <a:cs typeface="Century Gothic"/>
                <a:sym typeface="Century Gothic"/>
              </a:rPr>
              <a:t>def </a:t>
            </a:r>
            <a:r>
              <a:rPr b="0" i="0" lang="pt-BR" sz="3600" u="none" cap="none" strike="noStrike">
                <a:solidFill>
                  <a:srgbClr val="002060"/>
                </a:solidFill>
                <a:latin typeface="Century Gothic"/>
                <a:ea typeface="Century Gothic"/>
                <a:cs typeface="Century Gothic"/>
                <a:sym typeface="Century Gothic"/>
              </a:rPr>
              <a:t>seguida do nome desejada para a função e terminando com </a:t>
            </a:r>
            <a:r>
              <a:rPr b="1" i="0" lang="pt-BR" sz="3600" u="none" cap="none" strike="noStrike">
                <a:solidFill>
                  <a:srgbClr val="002060"/>
                </a:solidFill>
                <a:latin typeface="Century Gothic"/>
                <a:ea typeface="Century Gothic"/>
                <a:cs typeface="Century Gothic"/>
                <a:sym typeface="Century Gothic"/>
              </a:rPr>
              <a:t>(): </a:t>
            </a:r>
            <a:r>
              <a:rPr b="0" i="0" lang="pt-BR" sz="3600" u="none" cap="none" strike="noStrike">
                <a:solidFill>
                  <a:srgbClr val="002060"/>
                </a:solidFill>
                <a:latin typeface="Century Gothic"/>
                <a:ea typeface="Century Gothic"/>
                <a:cs typeface="Century Gothic"/>
                <a:sym typeface="Century Gothic"/>
              </a:rPr>
              <a:t>(parênteses e dois pontos)</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Exemplo:</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t/>
            </a:r>
            <a:endParaRPr b="1" i="0" sz="3600" u="none" cap="none" strike="noStrike">
              <a:solidFill>
                <a:srgbClr val="002060"/>
              </a:solidFill>
              <a:latin typeface="Century Gothic"/>
              <a:ea typeface="Century Gothic"/>
              <a:cs typeface="Century Gothic"/>
              <a:sym typeface="Century Gothic"/>
            </a:endParaRPr>
          </a:p>
          <a:p>
            <a:pPr indent="685800" lvl="0" marL="0" marR="0" rtl="0" algn="just">
              <a:lnSpc>
                <a:spcPct val="150000"/>
              </a:lnSpc>
              <a:spcBef>
                <a:spcPts val="450"/>
              </a:spcBef>
              <a:spcAft>
                <a:spcPts val="0"/>
              </a:spcAft>
              <a:buClr>
                <a:srgbClr val="000000"/>
              </a:buClr>
              <a:buSzPts val="3000"/>
              <a:buFont typeface="Arial"/>
              <a:buNone/>
            </a:pPr>
            <a:r>
              <a:t/>
            </a:r>
            <a:endParaRPr b="1" i="0" sz="3000" u="none" cap="none" strike="noStrike">
              <a:solidFill>
                <a:srgbClr val="002060"/>
              </a:solidFill>
              <a:latin typeface="Century Gothic"/>
              <a:ea typeface="Century Gothic"/>
              <a:cs typeface="Century Gothic"/>
              <a:sym typeface="Century Gothic"/>
            </a:endParaRPr>
          </a:p>
        </p:txBody>
      </p:sp>
      <p:pic>
        <p:nvPicPr>
          <p:cNvPr id="194" name="Google Shape;194;p7"/>
          <p:cNvPicPr preferRelativeResize="0"/>
          <p:nvPr/>
        </p:nvPicPr>
        <p:blipFill rotWithShape="1">
          <a:blip r:embed="rId7">
            <a:alphaModFix/>
          </a:blip>
          <a:srcRect b="0" l="0" r="0" t="0"/>
          <a:stretch/>
        </p:blipFill>
        <p:spPr>
          <a:xfrm>
            <a:off x="1897340" y="6497916"/>
            <a:ext cx="11030628" cy="2074662"/>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aphicFrame>
        <p:nvGraphicFramePr>
          <p:cNvPr id="199" name="Google Shape;199;p8"/>
          <p:cNvGraphicFramePr/>
          <p:nvPr/>
        </p:nvGraphicFramePr>
        <p:xfrm>
          <a:off x="0" y="-4762"/>
          <a:ext cx="18261807" cy="10265570"/>
        </p:xfrm>
        <a:graphic>
          <a:graphicData uri="http://schemas.openxmlformats.org/presentationml/2006/ole">
            <mc:AlternateContent>
              <mc:Choice Requires="v">
                <p:oleObj r:id="rId4" imgH="10265570" imgW="18261807" progId="Photoshop.Image.16" spid="_x0000_s1">
                  <p:embed/>
                </p:oleObj>
              </mc:Choice>
              <mc:Fallback>
                <p:oleObj r:id="rId5" imgH="10265570" imgW="18261807" progId="Photoshop.Image.16">
                  <p:embed/>
                  <p:pic>
                    <p:nvPicPr>
                      <p:cNvPr id="199" name="Google Shape;199;p8"/>
                      <p:cNvPicPr preferRelativeResize="0"/>
                      <p:nvPr/>
                    </p:nvPicPr>
                    <p:blipFill rotWithShape="1">
                      <a:blip r:embed="rId6">
                        <a:alphaModFix/>
                      </a:blip>
                      <a:srcRect b="0" l="0" r="0" t="0"/>
                      <a:stretch/>
                    </p:blipFill>
                    <p:spPr>
                      <a:xfrm>
                        <a:off x="0" y="-4762"/>
                        <a:ext cx="18261807" cy="10265570"/>
                      </a:xfrm>
                      <a:prstGeom prst="rect">
                        <a:avLst/>
                      </a:prstGeom>
                      <a:noFill/>
                      <a:ln>
                        <a:noFill/>
                      </a:ln>
                    </p:spPr>
                  </p:pic>
                </p:oleObj>
              </mc:Fallback>
            </mc:AlternateContent>
          </a:graphicData>
        </a:graphic>
      </p:graphicFrame>
      <p:sp>
        <p:nvSpPr>
          <p:cNvPr id="200" name="Google Shape;200;p8"/>
          <p:cNvSpPr txBox="1"/>
          <p:nvPr/>
        </p:nvSpPr>
        <p:spPr>
          <a:xfrm>
            <a:off x="691979" y="890220"/>
            <a:ext cx="16904043"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FUNÇÕES</a:t>
            </a:r>
            <a:endParaRPr b="1" i="0" sz="7500" u="none" cap="none" strike="noStrike">
              <a:solidFill>
                <a:srgbClr val="FEFEFE"/>
              </a:solidFill>
              <a:latin typeface="Century Gothic"/>
              <a:ea typeface="Century Gothic"/>
              <a:cs typeface="Century Gothic"/>
              <a:sym typeface="Century Gothic"/>
            </a:endParaRPr>
          </a:p>
        </p:txBody>
      </p:sp>
      <p:sp>
        <p:nvSpPr>
          <p:cNvPr id="201" name="Google Shape;201;p8"/>
          <p:cNvSpPr/>
          <p:nvPr/>
        </p:nvSpPr>
        <p:spPr>
          <a:xfrm>
            <a:off x="1151528" y="2029520"/>
            <a:ext cx="15958752" cy="5035353"/>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Funções compostas, com parâmetros: </a:t>
            </a:r>
            <a:r>
              <a:rPr b="0" i="0" lang="pt-BR" sz="3600" u="none" cap="none" strike="noStrike">
                <a:solidFill>
                  <a:srgbClr val="002060"/>
                </a:solidFill>
                <a:latin typeface="Century Gothic"/>
                <a:ea typeface="Century Gothic"/>
                <a:cs typeface="Century Gothic"/>
                <a:sym typeface="Century Gothic"/>
              </a:rPr>
              <a:t>para a criação de funções com parâmetros, seguimos a mesma regra de funções simples, porém dentro dos parênteses devemos informar um nome de parâmetro que será uma informação adicionada à função para que a mesma interaja sobre este dado.</a:t>
            </a:r>
            <a:endParaRPr b="0" i="0" sz="1400" u="none" cap="none" strike="noStrike">
              <a:solidFill>
                <a:srgbClr val="000000"/>
              </a:solidFill>
              <a:latin typeface="Arial"/>
              <a:ea typeface="Arial"/>
              <a:cs typeface="Arial"/>
              <a:sym typeface="Arial"/>
            </a:endParaRPr>
          </a:p>
          <a:p>
            <a:pPr indent="685800" lvl="0" marL="0" marR="0" rtl="0" algn="just">
              <a:lnSpc>
                <a:spcPct val="150000"/>
              </a:lnSpc>
              <a:spcBef>
                <a:spcPts val="450"/>
              </a:spcBef>
              <a:spcAft>
                <a:spcPts val="0"/>
              </a:spcAft>
              <a:buClr>
                <a:srgbClr val="000000"/>
              </a:buClr>
              <a:buSzPts val="3600"/>
              <a:buFont typeface="Arial"/>
              <a:buNone/>
            </a:pPr>
            <a:r>
              <a:rPr b="1" i="0" lang="pt-BR" sz="3600" u="none" cap="none" strike="noStrike">
                <a:solidFill>
                  <a:srgbClr val="002060"/>
                </a:solidFill>
                <a:latin typeface="Century Gothic"/>
                <a:ea typeface="Century Gothic"/>
                <a:cs typeface="Century Gothic"/>
                <a:sym typeface="Century Gothic"/>
              </a:rPr>
              <a:t>Exemplo:</a:t>
            </a:r>
            <a:endParaRPr b="1" i="0" sz="3000" u="none" cap="none" strike="noStrike">
              <a:solidFill>
                <a:srgbClr val="002060"/>
              </a:solidFill>
              <a:latin typeface="Century Gothic"/>
              <a:ea typeface="Century Gothic"/>
              <a:cs typeface="Century Gothic"/>
              <a:sym typeface="Century Gothic"/>
            </a:endParaRPr>
          </a:p>
        </p:txBody>
      </p:sp>
      <p:pic>
        <p:nvPicPr>
          <p:cNvPr id="202" name="Google Shape;202;p8"/>
          <p:cNvPicPr preferRelativeResize="0"/>
          <p:nvPr/>
        </p:nvPicPr>
        <p:blipFill rotWithShape="1">
          <a:blip r:embed="rId7">
            <a:alphaModFix/>
          </a:blip>
          <a:srcRect b="0" l="0" r="0" t="0"/>
          <a:stretch/>
        </p:blipFill>
        <p:spPr>
          <a:xfrm>
            <a:off x="5139436" y="7064873"/>
            <a:ext cx="7774019" cy="2237976"/>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9"/>
          <p:cNvGraphicFramePr/>
          <p:nvPr/>
        </p:nvGraphicFramePr>
        <p:xfrm>
          <a:off x="0" y="-4762"/>
          <a:ext cx="18261807" cy="10265570"/>
        </p:xfrm>
        <a:graphic>
          <a:graphicData uri="http://schemas.openxmlformats.org/presentationml/2006/ole">
            <mc:AlternateContent>
              <mc:Choice Requires="v">
                <p:oleObj r:id="rId4" imgH="10265570" imgW="18261807" progId="Photoshop.Image.16" spid="_x0000_s1">
                  <p:embed/>
                </p:oleObj>
              </mc:Choice>
              <mc:Fallback>
                <p:oleObj r:id="rId5" imgH="10265570" imgW="18261807" progId="Photoshop.Image.16">
                  <p:embed/>
                  <p:pic>
                    <p:nvPicPr>
                      <p:cNvPr id="207" name="Google Shape;207;p9"/>
                      <p:cNvPicPr preferRelativeResize="0"/>
                      <p:nvPr/>
                    </p:nvPicPr>
                    <p:blipFill rotWithShape="1">
                      <a:blip r:embed="rId6">
                        <a:alphaModFix/>
                      </a:blip>
                      <a:srcRect b="0" l="0" r="0" t="0"/>
                      <a:stretch/>
                    </p:blipFill>
                    <p:spPr>
                      <a:xfrm>
                        <a:off x="0" y="-4762"/>
                        <a:ext cx="18261807" cy="10265570"/>
                      </a:xfrm>
                      <a:prstGeom prst="rect">
                        <a:avLst/>
                      </a:prstGeom>
                      <a:noFill/>
                      <a:ln>
                        <a:noFill/>
                      </a:ln>
                    </p:spPr>
                  </p:pic>
                </p:oleObj>
              </mc:Fallback>
            </mc:AlternateContent>
          </a:graphicData>
        </a:graphic>
      </p:graphicFrame>
      <p:sp>
        <p:nvSpPr>
          <p:cNvPr id="208" name="Google Shape;208;p9"/>
          <p:cNvSpPr txBox="1"/>
          <p:nvPr/>
        </p:nvSpPr>
        <p:spPr>
          <a:xfrm>
            <a:off x="691979" y="890220"/>
            <a:ext cx="16904043" cy="1102518"/>
          </a:xfrm>
          <a:prstGeom prst="rect">
            <a:avLst/>
          </a:prstGeom>
          <a:noFill/>
          <a:ln>
            <a:noFill/>
          </a:ln>
        </p:spPr>
        <p:txBody>
          <a:bodyPr anchorCtr="0" anchor="ctr" bIns="68575" lIns="137150" spcFirstLastPara="1" rIns="137150" wrap="square" tIns="68575">
            <a:noAutofit/>
          </a:bodyPr>
          <a:lstStyle/>
          <a:p>
            <a:pPr indent="0" lvl="0" marL="0" marR="0" rtl="0" algn="ctr">
              <a:lnSpc>
                <a:spcPct val="90000"/>
              </a:lnSpc>
              <a:spcBef>
                <a:spcPts val="0"/>
              </a:spcBef>
              <a:spcAft>
                <a:spcPts val="0"/>
              </a:spcAft>
              <a:buClr>
                <a:srgbClr val="FEFEFE"/>
              </a:buClr>
              <a:buSzPts val="7500"/>
              <a:buFont typeface="Century Gothic"/>
              <a:buNone/>
            </a:pPr>
            <a:r>
              <a:rPr b="1" i="0" lang="pt-BR" sz="7500" u="none" cap="none" strike="noStrike">
                <a:solidFill>
                  <a:srgbClr val="FEFEFE"/>
                </a:solidFill>
                <a:latin typeface="Century Gothic"/>
                <a:ea typeface="Century Gothic"/>
                <a:cs typeface="Century Gothic"/>
                <a:sym typeface="Century Gothic"/>
              </a:rPr>
              <a:t>FUNÇÕES</a:t>
            </a:r>
            <a:endParaRPr b="1" i="0" sz="7500" u="none" cap="none" strike="noStrike">
              <a:solidFill>
                <a:srgbClr val="FEFEFE"/>
              </a:solidFill>
              <a:latin typeface="Century Gothic"/>
              <a:ea typeface="Century Gothic"/>
              <a:cs typeface="Century Gothic"/>
              <a:sym typeface="Century Gothic"/>
            </a:endParaRPr>
          </a:p>
        </p:txBody>
      </p:sp>
      <p:sp>
        <p:nvSpPr>
          <p:cNvPr id="209" name="Google Shape;209;p9"/>
          <p:cNvSpPr/>
          <p:nvPr/>
        </p:nvSpPr>
        <p:spPr>
          <a:xfrm>
            <a:off x="1151528" y="2029520"/>
            <a:ext cx="15958752" cy="3310971"/>
          </a:xfrm>
          <a:prstGeom prst="rect">
            <a:avLst/>
          </a:prstGeom>
          <a:noFill/>
          <a:ln>
            <a:noFill/>
          </a:ln>
        </p:spPr>
        <p:txBody>
          <a:bodyPr anchorCtr="0" anchor="t" bIns="45700" lIns="91425" spcFirstLastPara="1" rIns="91425" wrap="square" tIns="45700">
            <a:spAutoFit/>
          </a:bodyPr>
          <a:lstStyle/>
          <a:p>
            <a:pPr indent="685800" lvl="0" marL="0" marR="0" rtl="0" algn="just">
              <a:lnSpc>
                <a:spcPct val="150000"/>
              </a:lnSpc>
              <a:spcBef>
                <a:spcPts val="0"/>
              </a:spcBef>
              <a:spcAft>
                <a:spcPts val="0"/>
              </a:spcAft>
              <a:buClr>
                <a:srgbClr val="000000"/>
              </a:buClr>
              <a:buSzPts val="3600"/>
              <a:buFont typeface="Arial"/>
              <a:buNone/>
            </a:pPr>
            <a:r>
              <a:rPr b="0" i="0" lang="pt-BR" sz="3600" u="none" cap="none" strike="noStrike">
                <a:solidFill>
                  <a:srgbClr val="002060"/>
                </a:solidFill>
                <a:latin typeface="Century Gothic"/>
                <a:ea typeface="Century Gothic"/>
                <a:cs typeface="Century Gothic"/>
                <a:sym typeface="Century Gothic"/>
              </a:rPr>
              <a:t>O exemplo anterior também pode ser preparado com uma instrução de retorno. A diferença que nas funções com instrução de retorno, podemos executar a função e receber o resultado em uma variável, veja o exemplo:</a:t>
            </a:r>
            <a:endParaRPr b="0" i="0" sz="1400" u="none" cap="none" strike="noStrike">
              <a:solidFill>
                <a:srgbClr val="000000"/>
              </a:solidFill>
              <a:latin typeface="Arial"/>
              <a:ea typeface="Arial"/>
              <a:cs typeface="Arial"/>
              <a:sym typeface="Arial"/>
            </a:endParaRPr>
          </a:p>
        </p:txBody>
      </p:sp>
      <p:pic>
        <p:nvPicPr>
          <p:cNvPr id="210" name="Google Shape;210;p9"/>
          <p:cNvPicPr preferRelativeResize="0"/>
          <p:nvPr/>
        </p:nvPicPr>
        <p:blipFill rotWithShape="1">
          <a:blip r:embed="rId7">
            <a:alphaModFix/>
          </a:blip>
          <a:srcRect b="0" l="0" r="0" t="0"/>
          <a:stretch/>
        </p:blipFill>
        <p:spPr>
          <a:xfrm>
            <a:off x="1151528" y="5711881"/>
            <a:ext cx="9688131" cy="3388199"/>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atia">
  <a:themeElements>
    <a:clrScheme name="Fatia">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2019-11-18T12:20:09Z</dcterms:created>
  <dc:creator>Natalia Almeida Carmo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0x0101003F9DC86C773B684088531603AF400B3F</vt:lpwstr>
  </property>
</Properties>
</file>