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B5742-8F64-FF63-B0F5-59DA40ACE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D9C9C9-366E-20D6-1197-ADA5E9F01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379386-F545-4586-F385-A08CF332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1023-E7C3-48F8-B764-898B0D846D4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3F9540-6E32-BE38-F856-97F6E9BF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9E154D-523F-7424-9FE9-FCA0408D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0D61-22FE-4CCB-A597-87BF1960B3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6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E2947-CF5C-CD45-0E55-65C131A8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F20C6F-8E05-C40D-FA46-31BAE1A60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17B292-1C48-FF0D-8F5B-F2646840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1023-E7C3-48F8-B764-898B0D846D4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08ECD6-AB0E-AAFB-F485-48455BB4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C80AD4-50AF-60A4-1DD1-D68E2E8C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0D61-22FE-4CCB-A597-87BF1960B3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4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152CDF-44A7-1146-3877-8F70564AC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E21B8B-D73A-5E99-31C5-7C5288E2F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DB7F72-BA27-4855-F2EC-8A488294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1023-E7C3-48F8-B764-898B0D846D4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13F98-D75E-F9D7-5EC4-C4BA161E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375C9-96E9-5788-EBB3-D4CD3FA5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0D61-22FE-4CCB-A597-87BF1960B3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0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6A7B7-7542-CCEE-A1E5-E69297C8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6AB303-3599-32DD-5136-E27DCFE4C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593BE2-8BD6-5D50-141E-EB01A9E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1023-E7C3-48F8-B764-898B0D846D4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DD83DF-0E57-14EB-1CC8-ED515729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D86E21-D23A-3EAF-ED0F-3A5A20FE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0D61-22FE-4CCB-A597-87BF1960B3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8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BC062-CD23-2BBD-AE07-0FEE3699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957678-5298-AD34-8328-09C62233E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2F6-E6A6-C17C-0B66-767B1885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1023-E7C3-48F8-B764-898B0D846D4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43115-F5A3-267F-8BE8-4D7F0A91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BD651-39E0-AB22-2C2F-ADC7D6D9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0D61-22FE-4CCB-A597-87BF1960B3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9F3D9-7921-F385-C6AE-C9DAE3AF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D724C0-553E-6A64-E6D6-936387DB7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A502A-C061-00E2-D47E-53120EF92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214BA1-8FDF-7818-B808-96BC28BA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1023-E7C3-48F8-B764-898B0D846D4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26B7BD-2B23-9020-355B-EEDC2F19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00C141-61B9-44B8-2843-B84CEEA5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0D61-22FE-4CCB-A597-87BF1960B3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BE0BF-2C7E-541A-C777-D3F354E1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5655D1-FEC8-2559-1B38-CAF189904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507F5C-6372-2817-06D1-CC572CD4F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B98AD6-9906-8DF9-F82F-6B9BEDA68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1C77BB-5F0A-164A-7F15-4482FF2BB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E3BBD5-7604-15AA-C131-32088D0B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1023-E7C3-48F8-B764-898B0D846D4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880171-9706-8A57-25E8-594A39CD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C1C99F-0CDC-F1C9-8E6F-F7DAA947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0D61-22FE-4CCB-A597-87BF1960B3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6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370D6-2A18-392D-6CA6-7136EF69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5A0163-BC45-B6D7-D6D6-B46FF9E7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1023-E7C3-48F8-B764-898B0D846D4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C9A313-0233-0116-187C-3AF6AFB3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D99C06-8E2D-F97A-0CCB-A9A39A03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0D61-22FE-4CCB-A597-87BF1960B3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B97DEE-5ABD-5CFD-B257-D90EAFF7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1023-E7C3-48F8-B764-898B0D846D4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7A8021-1A9C-7216-6E06-CB82F0A2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846FCF-9251-E3BA-0E56-43E601C7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0D61-22FE-4CCB-A597-87BF1960B3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9F2FB-652C-5B78-8B4E-59553ED1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1B87C-70E8-1143-16B2-0B14122E5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815DFB-1B32-3831-F422-B5426E883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1C599E-4785-966C-E15D-6FF4AFF7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1023-E7C3-48F8-B764-898B0D846D4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26770B-C6D6-EC4B-C747-1EB49AD7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74F505-CD97-A88F-9AA6-6BA416AE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0D61-22FE-4CCB-A597-87BF1960B3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1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6D6B1-5F74-957A-3886-62D9F9B6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AC1BFB-F6F1-1DD3-EE4B-7DF06AB8F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AC2F92-D3E7-A573-8D47-1B8423660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54335A-9FDD-17C5-D8E0-703943E3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1023-E7C3-48F8-B764-898B0D846D4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988D8D-0343-3092-B1B9-85935E67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1447FA-4C18-0E27-13D2-7B10A33A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0D61-22FE-4CCB-A597-87BF1960B3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3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360A9A7-1B38-293A-55B6-60C08467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72AE4B-46BE-7C67-5BD5-A745A8102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AD5C4F-5787-86C0-88A4-C5677AF5D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61023-E7C3-48F8-B764-898B0D846D4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E7AE3-2824-15F3-391F-A23F5F0E4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299085-B95F-1A6F-8D8C-E371F4F9B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60D61-22FE-4CCB-A597-87BF1960B3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7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2F1EC-75EC-5382-9366-14C8B33A9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96363"/>
            <a:ext cx="11582400" cy="1225061"/>
          </a:xfrm>
        </p:spPr>
        <p:txBody>
          <a:bodyPr>
            <a:noAutofit/>
          </a:bodyPr>
          <a:lstStyle/>
          <a:p>
            <a:pPr algn="l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[UC007] Cadastrar Profissional da Saúde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54DC01-8463-3922-31DB-FEB0DE01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354" y="2743199"/>
            <a:ext cx="11629292" cy="2977663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Profissional da Saúde realiza cadastro com informações adicionais como CRM, dependendo da validação dos dados registrados e da permissão do Admin para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criação 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permissões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especiais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9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2F1EC-75EC-5382-9366-14C8B33A9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0"/>
            <a:ext cx="11629292" cy="1453662"/>
          </a:xfrm>
        </p:spPr>
        <p:txBody>
          <a:bodyPr>
            <a:normAutofit/>
          </a:bodyPr>
          <a:lstStyle/>
          <a:p>
            <a:pPr algn="l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[UC008] Visualizar Dados dos Pacientes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54DC01-8463-3922-31DB-FEB0DE01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354" y="2790093"/>
            <a:ext cx="11629292" cy="2203940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Profissional da Saúde acessa o perfil do paciente para visualizar dados médicos relevantes com o intuito de atender da melhor forma possível as necessidades do paciente em sua consulta ou exame a ser realizado.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4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2F1EC-75EC-5382-9366-14C8B33A9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814" y="0"/>
            <a:ext cx="8628185" cy="1623646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[UC009] Agendar Exames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54DC01-8463-3922-31DB-FEB0DE01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354" y="2731477"/>
            <a:ext cx="11629292" cy="2731477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Profissional da Saúde tem permissão de agendar exames mediante a necessidade do paciente. O processo requer entrar no perfil de um paciente já cadastrado e selecionar o tipo de exame e a data com horário na aba de Agendamento, onde serão verificados de acordo com a disponibilidade no calendário do sistema PME.</a:t>
            </a:r>
          </a:p>
        </p:txBody>
      </p:sp>
    </p:spTree>
    <p:extLst>
      <p:ext uri="{BB962C8B-B14F-4D97-AF65-F5344CB8AC3E}">
        <p14:creationId xmlns:p14="http://schemas.microsoft.com/office/powerpoint/2010/main" val="291444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2F1EC-75EC-5382-9366-14C8B33A9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0"/>
            <a:ext cx="12192000" cy="1359877"/>
          </a:xfrm>
        </p:spPr>
        <p:txBody>
          <a:bodyPr>
            <a:noAutofit/>
          </a:bodyPr>
          <a:lstStyle/>
          <a:p>
            <a:pPr algn="l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[UC010] Registrar Receita ou Exame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54DC01-8463-3922-31DB-FEB0DE01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2039814"/>
            <a:ext cx="11629292" cy="4126523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Profissional de Saúde pode registrar Receitas ou resultado de Exames a aba Receituário no perfil do usuário. Ao acessá-la, é necessário digitar os dados da prescrição e então é salvo no sistema com disponibilidade para exportação em PDF.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85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[UC007] Cadastrar Profissional da Saúde</vt:lpstr>
      <vt:lpstr>[UC008] Visualizar Dados dos Pacientes</vt:lpstr>
      <vt:lpstr>[UC009] Agendar Exames</vt:lpstr>
      <vt:lpstr>[UC010] Registrar Receita ou Exame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[UC012] Prescrever Receitas</dc:title>
  <dc:creator>Guilherme Penso</dc:creator>
  <cp:lastModifiedBy>Guilherme Penso</cp:lastModifiedBy>
  <cp:revision>2</cp:revision>
  <dcterms:created xsi:type="dcterms:W3CDTF">2023-09-25T00:03:16Z</dcterms:created>
  <dcterms:modified xsi:type="dcterms:W3CDTF">2023-09-25T02:04:27Z</dcterms:modified>
</cp:coreProperties>
</file>