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62" r:id="rId6"/>
    <p:sldId id="263" r:id="rId7"/>
    <p:sldId id="258" r:id="rId8"/>
    <p:sldId id="264" r:id="rId9"/>
  </p:sldIdLst>
  <p:sldSz cx="18288000" cy="10287000"/>
  <p:notesSz cx="6858000" cy="9144000"/>
  <p:embeddedFontLst>
    <p:embeddedFont>
      <p:font typeface="Roboto" pitchFamily="2" charset="0"/>
      <p:regular r:id="rId10"/>
      <p:bold r:id="rId11"/>
      <p:italic r:id="rId12"/>
    </p:embeddedFont>
    <p:embeddedFont>
      <p:font typeface="Poppins" panose="020B0604020202020204" charset="0"/>
      <p:regular r:id="rId13"/>
      <p:bold r:id="rId14"/>
      <p:italic r:id="rId15"/>
      <p:boldItalic r:id="rId16"/>
    </p:embeddedFont>
    <p:embeddedFont>
      <p:font typeface="League Spartan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Bold" pitchFamily="2" charset="0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0692A-FD44-46CA-9BB5-1221F8779735}" v="19" dt="2025-05-20T14:08:30.035"/>
    <p1510:client id="{62FD04E6-F334-4F22-9B0B-D4862C312110}" v="190" dt="2025-05-21T16:54:55.710"/>
    <p1510:client id="{C7B56D56-5091-4C10-9EB8-9039DEA02A23}" v="208" dt="2025-05-19T18:54:59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28" Type="http://schemas.microsoft.com/office/2016/11/relationships/changesInfo" Target="changesInfos/changesInfo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HERME DA SILVA SOUZA" userId="S::guilherme.souza162@fatec.sp.gov.br::36d7ba86-a8b8-42f0-8b4b-77058f561175" providerId="AD" clId="Web-{C7B56D56-5091-4C10-9EB8-9039DEA02A23}"/>
    <pc:docChg chg="addSld modSld">
      <pc:chgData name="GUILHERME DA SILVA SOUZA" userId="S::guilherme.souza162@fatec.sp.gov.br::36d7ba86-a8b8-42f0-8b4b-77058f561175" providerId="AD" clId="Web-{C7B56D56-5091-4C10-9EB8-9039DEA02A23}" dt="2025-05-19T18:54:59.006" v="114"/>
      <pc:docMkLst>
        <pc:docMk/>
      </pc:docMkLst>
      <pc:sldChg chg="addSp delSp modSp mod setBg">
        <pc:chgData name="GUILHERME DA SILVA SOUZA" userId="S::guilherme.souza162@fatec.sp.gov.br::36d7ba86-a8b8-42f0-8b4b-77058f561175" providerId="AD" clId="Web-{C7B56D56-5091-4C10-9EB8-9039DEA02A23}" dt="2025-05-19T18:54:59.006" v="114"/>
        <pc:sldMkLst>
          <pc:docMk/>
          <pc:sldMk cId="0" sldId="256"/>
        </pc:sldMkLst>
        <pc:picChg chg="add del mod">
          <ac:chgData name="GUILHERME DA SILVA SOUZA" userId="S::guilherme.souza162@fatec.sp.gov.br::36d7ba86-a8b8-42f0-8b4b-77058f561175" providerId="AD" clId="Web-{C7B56D56-5091-4C10-9EB8-9039DEA02A23}" dt="2025-05-19T18:54:59.006" v="114"/>
          <ac:picMkLst>
            <pc:docMk/>
            <pc:sldMk cId="0" sldId="256"/>
            <ac:picMk id="8" creationId="{C9A62DB6-F752-8FD8-18D3-938D4F9718B6}"/>
          </ac:picMkLst>
        </pc:picChg>
      </pc:sldChg>
      <pc:sldChg chg="modSp">
        <pc:chgData name="GUILHERME DA SILVA SOUZA" userId="S::guilherme.souza162@fatec.sp.gov.br::36d7ba86-a8b8-42f0-8b4b-77058f561175" providerId="AD" clId="Web-{C7B56D56-5091-4C10-9EB8-9039DEA02A23}" dt="2025-05-19T18:53:40.472" v="103" actId="1076"/>
        <pc:sldMkLst>
          <pc:docMk/>
          <pc:sldMk cId="0" sldId="258"/>
        </pc:sldMkLst>
        <pc:spChg chg="mod">
          <ac:chgData name="GUILHERME DA SILVA SOUZA" userId="S::guilherme.souza162@fatec.sp.gov.br::36d7ba86-a8b8-42f0-8b4b-77058f561175" providerId="AD" clId="Web-{C7B56D56-5091-4C10-9EB8-9039DEA02A23}" dt="2025-05-19T18:53:40.472" v="103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3:38.316" v="97" actId="1076"/>
          <ac:spMkLst>
            <pc:docMk/>
            <pc:sldMk cId="0" sldId="258"/>
            <ac:spMk id="23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3:38.332" v="98" actId="1076"/>
          <ac:spMkLst>
            <pc:docMk/>
            <pc:sldMk cId="0" sldId="258"/>
            <ac:spMk id="24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3:38.332" v="99" actId="1076"/>
          <ac:spMkLst>
            <pc:docMk/>
            <pc:sldMk cId="0" sldId="258"/>
            <ac:spMk id="25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3:38.332" v="100" actId="1076"/>
          <ac:spMkLst>
            <pc:docMk/>
            <pc:sldMk cId="0" sldId="258"/>
            <ac:spMk id="26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1:39.187" v="6" actId="20577"/>
          <ac:spMkLst>
            <pc:docMk/>
            <pc:sldMk cId="0" sldId="258"/>
            <ac:spMk id="30" creationId="{6D535F59-B894-9BB7-A8EA-7C41193CC95F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3:38.347" v="101" actId="1076"/>
          <ac:spMkLst>
            <pc:docMk/>
            <pc:sldMk cId="0" sldId="258"/>
            <ac:spMk id="31" creationId="{2B5CEE11-5E29-37F1-CA75-DFAB9D078567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3:38.347" v="102" actId="1076"/>
          <ac:spMkLst>
            <pc:docMk/>
            <pc:sldMk cId="0" sldId="258"/>
            <ac:spMk id="32" creationId="{B75F2370-2061-CEFE-2D3B-ADC9423996BF}"/>
          </ac:spMkLst>
        </pc:spChg>
        <pc:grpChg chg="mod">
          <ac:chgData name="GUILHERME DA SILVA SOUZA" userId="S::guilherme.souza162@fatec.sp.gov.br::36d7ba86-a8b8-42f0-8b4b-77058f561175" providerId="AD" clId="Web-{C7B56D56-5091-4C10-9EB8-9039DEA02A23}" dt="2025-05-19T18:53:38.300" v="94" actId="1076"/>
          <ac:grpSpMkLst>
            <pc:docMk/>
            <pc:sldMk cId="0" sldId="258"/>
            <ac:grpSpMk id="6" creationId="{00000000-0000-0000-0000-000000000000}"/>
          </ac:grpSpMkLst>
        </pc:grpChg>
        <pc:grpChg chg="mod">
          <ac:chgData name="GUILHERME DA SILVA SOUZA" userId="S::guilherme.souza162@fatec.sp.gov.br::36d7ba86-a8b8-42f0-8b4b-77058f561175" providerId="AD" clId="Web-{C7B56D56-5091-4C10-9EB8-9039DEA02A23}" dt="2025-05-19T18:53:38.300" v="95" actId="1076"/>
          <ac:grpSpMkLst>
            <pc:docMk/>
            <pc:sldMk cId="0" sldId="258"/>
            <ac:grpSpMk id="12" creationId="{00000000-0000-0000-0000-000000000000}"/>
          </ac:grpSpMkLst>
        </pc:grpChg>
        <pc:grpChg chg="mod">
          <ac:chgData name="GUILHERME DA SILVA SOUZA" userId="S::guilherme.souza162@fatec.sp.gov.br::36d7ba86-a8b8-42f0-8b4b-77058f561175" providerId="AD" clId="Web-{C7B56D56-5091-4C10-9EB8-9039DEA02A23}" dt="2025-05-19T18:53:38.316" v="96" actId="1076"/>
          <ac:grpSpMkLst>
            <pc:docMk/>
            <pc:sldMk cId="0" sldId="258"/>
            <ac:grpSpMk id="15" creationId="{00000000-0000-0000-0000-000000000000}"/>
          </ac:grpSpMkLst>
        </pc:grpChg>
      </pc:sldChg>
      <pc:sldChg chg="delSp modSp add replId">
        <pc:chgData name="GUILHERME DA SILVA SOUZA" userId="S::guilherme.souza162@fatec.sp.gov.br::36d7ba86-a8b8-42f0-8b4b-77058f561175" providerId="AD" clId="Web-{C7B56D56-5091-4C10-9EB8-9039DEA02A23}" dt="2025-05-19T18:54:03.036" v="109" actId="1076"/>
        <pc:sldMkLst>
          <pc:docMk/>
          <pc:sldMk cId="745103753" sldId="263"/>
        </pc:sldMkLst>
        <pc:spChg chg="mod">
          <ac:chgData name="GUILHERME DA SILVA SOUZA" userId="S::guilherme.souza162@fatec.sp.gov.br::36d7ba86-a8b8-42f0-8b4b-77058f561175" providerId="AD" clId="Web-{C7B56D56-5091-4C10-9EB8-9039DEA02A23}" dt="2025-05-19T18:54:03.020" v="106" actId="1076"/>
          <ac:spMkLst>
            <pc:docMk/>
            <pc:sldMk cId="745103753" sldId="263"/>
            <ac:spMk id="23" creationId="{1DECC0D5-1EB4-9B77-2638-7A6B33096378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4:03.036" v="107" actId="1076"/>
          <ac:spMkLst>
            <pc:docMk/>
            <pc:sldMk cId="745103753" sldId="263"/>
            <ac:spMk id="24" creationId="{8C91A792-471E-18EA-EC56-A29A250EB415}"/>
          </ac:spMkLst>
        </pc:spChg>
        <pc:spChg chg="del">
          <ac:chgData name="GUILHERME DA SILVA SOUZA" userId="S::guilherme.souza162@fatec.sp.gov.br::36d7ba86-a8b8-42f0-8b4b-77058f561175" providerId="AD" clId="Web-{C7B56D56-5091-4C10-9EB8-9039DEA02A23}" dt="2025-05-19T18:52:57.612" v="81"/>
          <ac:spMkLst>
            <pc:docMk/>
            <pc:sldMk cId="745103753" sldId="263"/>
            <ac:spMk id="25" creationId="{7FDB2E8F-DCBB-0A82-DC87-620C4A57E770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4:03.036" v="108" actId="1076"/>
          <ac:spMkLst>
            <pc:docMk/>
            <pc:sldMk cId="745103753" sldId="263"/>
            <ac:spMk id="26" creationId="{020C49AA-E5D7-F95F-4C8D-07541C5D51D1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2:30.689" v="58" actId="20577"/>
          <ac:spMkLst>
            <pc:docMk/>
            <pc:sldMk cId="745103753" sldId="263"/>
            <ac:spMk id="30" creationId="{2499F2D4-53ED-6D0B-7AD3-F65452A9FD0B}"/>
          </ac:spMkLst>
        </pc:spChg>
        <pc:spChg chg="mod">
          <ac:chgData name="GUILHERME DA SILVA SOUZA" userId="S::guilherme.souza162@fatec.sp.gov.br::36d7ba86-a8b8-42f0-8b4b-77058f561175" providerId="AD" clId="Web-{C7B56D56-5091-4C10-9EB8-9039DEA02A23}" dt="2025-05-19T18:54:03.036" v="109" actId="1076"/>
          <ac:spMkLst>
            <pc:docMk/>
            <pc:sldMk cId="745103753" sldId="263"/>
            <ac:spMk id="31" creationId="{9EB7AC14-3438-2668-6BE4-A9E5C3B96C8B}"/>
          </ac:spMkLst>
        </pc:spChg>
        <pc:spChg chg="del">
          <ac:chgData name="GUILHERME DA SILVA SOUZA" userId="S::guilherme.souza162@fatec.sp.gov.br::36d7ba86-a8b8-42f0-8b4b-77058f561175" providerId="AD" clId="Web-{C7B56D56-5091-4C10-9EB8-9039DEA02A23}" dt="2025-05-19T18:52:56.393" v="80"/>
          <ac:spMkLst>
            <pc:docMk/>
            <pc:sldMk cId="745103753" sldId="263"/>
            <ac:spMk id="32" creationId="{4002E9CA-1655-8E4A-2285-7B1FBA4A0E84}"/>
          </ac:spMkLst>
        </pc:spChg>
        <pc:grpChg chg="mod">
          <ac:chgData name="GUILHERME DA SILVA SOUZA" userId="S::guilherme.souza162@fatec.sp.gov.br::36d7ba86-a8b8-42f0-8b4b-77058f561175" providerId="AD" clId="Web-{C7B56D56-5091-4C10-9EB8-9039DEA02A23}" dt="2025-05-19T18:54:03.004" v="104" actId="1076"/>
          <ac:grpSpMkLst>
            <pc:docMk/>
            <pc:sldMk cId="745103753" sldId="263"/>
            <ac:grpSpMk id="6" creationId="{C2989DEB-87B3-E010-0E31-C86204F14780}"/>
          </ac:grpSpMkLst>
        </pc:grpChg>
        <pc:grpChg chg="mod">
          <ac:chgData name="GUILHERME DA SILVA SOUZA" userId="S::guilherme.souza162@fatec.sp.gov.br::36d7ba86-a8b8-42f0-8b4b-77058f561175" providerId="AD" clId="Web-{C7B56D56-5091-4C10-9EB8-9039DEA02A23}" dt="2025-05-19T18:54:03.020" v="105" actId="1076"/>
          <ac:grpSpMkLst>
            <pc:docMk/>
            <pc:sldMk cId="745103753" sldId="263"/>
            <ac:grpSpMk id="12" creationId="{3A7EB87C-3C14-C973-8B1F-A09E217F1980}"/>
          </ac:grpSpMkLst>
        </pc:grpChg>
        <pc:grpChg chg="del">
          <ac:chgData name="GUILHERME DA SILVA SOUZA" userId="S::guilherme.souza162@fatec.sp.gov.br::36d7ba86-a8b8-42f0-8b4b-77058f561175" providerId="AD" clId="Web-{C7B56D56-5091-4C10-9EB8-9039DEA02A23}" dt="2025-05-19T18:52:58.080" v="82"/>
          <ac:grpSpMkLst>
            <pc:docMk/>
            <pc:sldMk cId="745103753" sldId="263"/>
            <ac:grpSpMk id="15" creationId="{98764AFA-E072-352C-6A80-BFDBAB8F16ED}"/>
          </ac:grpSpMkLst>
        </pc:grpChg>
      </pc:sldChg>
    </pc:docChg>
  </pc:docChgLst>
  <pc:docChgLst>
    <pc:chgData name="GUILHERME DA SILVA SOUZA" userId="S::guilherme.souza162@fatec.sp.gov.br::36d7ba86-a8b8-42f0-8b4b-77058f561175" providerId="AD" clId="Web-{0B646513-32D0-46C0-8914-BFB22FFF3A3E}"/>
    <pc:docChg chg="mod addSld modSld sldOrd modMainMaster">
      <pc:chgData name="GUILHERME DA SILVA SOUZA" userId="S::guilherme.souza162@fatec.sp.gov.br::36d7ba86-a8b8-42f0-8b4b-77058f561175" providerId="AD" clId="Web-{0B646513-32D0-46C0-8914-BFB22FFF3A3E}" dt="2025-05-06T13:37:47.572" v="181"/>
      <pc:docMkLst>
        <pc:docMk/>
      </pc:docMkLst>
      <pc:sldChg chg="addSp delSp modSp">
        <pc:chgData name="GUILHERME DA SILVA SOUZA" userId="S::guilherme.souza162@fatec.sp.gov.br::36d7ba86-a8b8-42f0-8b4b-77058f561175" providerId="AD" clId="Web-{0B646513-32D0-46C0-8914-BFB22FFF3A3E}" dt="2025-05-06T12:56:52.631" v="5"/>
        <pc:sldMkLst>
          <pc:docMk/>
          <pc:sldMk cId="0" sldId="256"/>
        </pc:sldMkLst>
        <pc:spChg chg="add mod">
          <ac:chgData name="GUILHERME DA SILVA SOUZA" userId="S::guilherme.souza162@fatec.sp.gov.br::36d7ba86-a8b8-42f0-8b4b-77058f561175" providerId="AD" clId="Web-{0B646513-32D0-46C0-8914-BFB22FFF3A3E}" dt="2025-05-06T12:56:36.224" v="0"/>
          <ac:spMkLst>
            <pc:docMk/>
            <pc:sldMk cId="0" sldId="256"/>
            <ac:spMk id="8" creationId="{6FDECEA4-5919-CA7D-9AE6-8B3AA8D76471}"/>
          </ac:spMkLst>
        </pc:spChg>
        <pc:spChg chg="add del mod">
          <ac:chgData name="GUILHERME DA SILVA SOUZA" userId="S::guilherme.souza162@fatec.sp.gov.br::36d7ba86-a8b8-42f0-8b4b-77058f561175" providerId="AD" clId="Web-{0B646513-32D0-46C0-8914-BFB22FFF3A3E}" dt="2025-05-06T12:56:52.631" v="5"/>
          <ac:spMkLst>
            <pc:docMk/>
            <pc:sldMk cId="0" sldId="256"/>
            <ac:spMk id="12" creationId="{6560A601-41D7-F29C-7DA5-7A56E9698C7E}"/>
          </ac:spMkLst>
        </pc:spChg>
      </pc:sldChg>
      <pc:sldChg chg="addSp modSp">
        <pc:chgData name="GUILHERME DA SILVA SOUZA" userId="S::guilherme.souza162@fatec.sp.gov.br::36d7ba86-a8b8-42f0-8b4b-77058f561175" providerId="AD" clId="Web-{0B646513-32D0-46C0-8914-BFB22FFF3A3E}" dt="2025-05-06T12:56:43.974" v="2"/>
        <pc:sldMkLst>
          <pc:docMk/>
          <pc:sldMk cId="0" sldId="258"/>
        </pc:sldMkLst>
        <pc:spChg chg="add mod">
          <ac:chgData name="GUILHERME DA SILVA SOUZA" userId="S::guilherme.souza162@fatec.sp.gov.br::36d7ba86-a8b8-42f0-8b4b-77058f561175" providerId="AD" clId="Web-{0B646513-32D0-46C0-8914-BFB22FFF3A3E}" dt="2025-05-06T12:56:43.974" v="2"/>
          <ac:spMkLst>
            <pc:docMk/>
            <pc:sldMk cId="0" sldId="258"/>
            <ac:spMk id="29" creationId="{AC8685AF-D4E2-557D-ACC9-AB4EDFF12823}"/>
          </ac:spMkLst>
        </pc:spChg>
      </pc:sldChg>
      <pc:sldChg chg="addSp modSp">
        <pc:chgData name="GUILHERME DA SILVA SOUZA" userId="S::guilherme.souza162@fatec.sp.gov.br::36d7ba86-a8b8-42f0-8b4b-77058f561175" providerId="AD" clId="Web-{0B646513-32D0-46C0-8914-BFB22FFF3A3E}" dt="2025-05-06T13:30:34.701" v="87" actId="20577"/>
        <pc:sldMkLst>
          <pc:docMk/>
          <pc:sldMk cId="0" sldId="262"/>
        </pc:sldMkLst>
        <pc:spChg chg="add mod">
          <ac:chgData name="GUILHERME DA SILVA SOUZA" userId="S::guilherme.souza162@fatec.sp.gov.br::36d7ba86-a8b8-42f0-8b4b-77058f561175" providerId="AD" clId="Web-{0B646513-32D0-46C0-8914-BFB22FFF3A3E}" dt="2025-05-06T12:56:43.974" v="2"/>
          <ac:spMkLst>
            <pc:docMk/>
            <pc:sldMk cId="0" sldId="262"/>
            <ac:spMk id="6" creationId="{3C57BD57-EE85-8945-7469-0EB0C947CEA2}"/>
          </ac:spMkLst>
        </pc:spChg>
        <pc:spChg chg="mod">
          <ac:chgData name="GUILHERME DA SILVA SOUZA" userId="S::guilherme.souza162@fatec.sp.gov.br::36d7ba86-a8b8-42f0-8b4b-77058f561175" providerId="AD" clId="Web-{0B646513-32D0-46C0-8914-BFB22FFF3A3E}" dt="2025-05-06T13:22:12.720" v="23" actId="20577"/>
          <ac:spMkLst>
            <pc:docMk/>
            <pc:sldMk cId="0" sldId="262"/>
            <ac:spMk id="7" creationId="{85BCC8CB-67F3-7FAC-556F-BC26DC0C253D}"/>
          </ac:spMkLst>
        </pc:spChg>
        <pc:spChg chg="mod">
          <ac:chgData name="GUILHERME DA SILVA SOUZA" userId="S::guilherme.souza162@fatec.sp.gov.br::36d7ba86-a8b8-42f0-8b4b-77058f561175" providerId="AD" clId="Web-{0B646513-32D0-46C0-8914-BFB22FFF3A3E}" dt="2025-05-06T13:30:34.701" v="87" actId="20577"/>
          <ac:spMkLst>
            <pc:docMk/>
            <pc:sldMk cId="0" sldId="262"/>
            <ac:spMk id="14" creationId="{00000000-0000-0000-0000-000000000000}"/>
          </ac:spMkLst>
        </pc:spChg>
        <pc:grpChg chg="mod">
          <ac:chgData name="GUILHERME DA SILVA SOUZA" userId="S::guilherme.souza162@fatec.sp.gov.br::36d7ba86-a8b8-42f0-8b4b-77058f561175" providerId="AD" clId="Web-{0B646513-32D0-46C0-8914-BFB22FFF3A3E}" dt="2025-05-06T13:30:27.217" v="84" actId="1076"/>
          <ac:grpSpMkLst>
            <pc:docMk/>
            <pc:sldMk cId="0" sldId="262"/>
            <ac:grpSpMk id="8" creationId="{010C0A05-4B91-901D-D731-A0493E62C9D4}"/>
          </ac:grpSpMkLst>
        </pc:grpChg>
        <pc:grpChg chg="mod">
          <ac:chgData name="GUILHERME DA SILVA SOUZA" userId="S::guilherme.souza162@fatec.sp.gov.br::36d7ba86-a8b8-42f0-8b4b-77058f561175" providerId="AD" clId="Web-{0B646513-32D0-46C0-8914-BFB22FFF3A3E}" dt="2025-05-06T13:26:24.351" v="64" actId="1076"/>
          <ac:grpSpMkLst>
            <pc:docMk/>
            <pc:sldMk cId="0" sldId="262"/>
            <ac:grpSpMk id="18" creationId="{00000000-0000-0000-0000-000000000000}"/>
          </ac:grpSpMkLst>
        </pc:grpChg>
      </pc:sldChg>
      <pc:sldMasterChg chg="mod modSldLayout">
        <pc:chgData name="GUILHERME DA SILVA SOUZA" userId="S::guilherme.souza162@fatec.sp.gov.br::36d7ba86-a8b8-42f0-8b4b-77058f561175" providerId="AD" clId="Web-{0B646513-32D0-46C0-8914-BFB22FFF3A3E}" dt="2025-05-06T12:57:13.194" v="12"/>
        <pc:sldMasterMkLst>
          <pc:docMk/>
          <pc:sldMasterMk cId="0" sldId="2147483648"/>
        </pc:sldMasterMkLst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GUILHERME DA SILVA SOUZA" userId="S::guilherme.souza162@fatec.sp.gov.br::36d7ba86-a8b8-42f0-8b4b-77058f561175" providerId="AD" clId="Web-{0B646513-32D0-46C0-8914-BFB22FFF3A3E}" dt="2025-05-06T12:57:13.194" v="12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GUILHERME DA SILVA SOUZA" userId="S::guilherme.souza162@fatec.sp.gov.br::36d7ba86-a8b8-42f0-8b4b-77058f561175" providerId="AD" clId="Web-{ECB9AA75-B049-4E9D-AEC7-ED26A0E8C702}"/>
    <pc:docChg chg="modSld">
      <pc:chgData name="GUILHERME DA SILVA SOUZA" userId="S::guilherme.souza162@fatec.sp.gov.br::36d7ba86-a8b8-42f0-8b4b-77058f561175" providerId="AD" clId="Web-{ECB9AA75-B049-4E9D-AEC7-ED26A0E8C702}" dt="2025-05-08T00:45:29.540" v="0" actId="20577"/>
      <pc:docMkLst>
        <pc:docMk/>
      </pc:docMkLst>
    </pc:docChg>
  </pc:docChgLst>
  <pc:docChgLst>
    <pc:chgData name="GUILHERME DA SILVA SOUZA" userId="S::guilherme.souza162@fatec.sp.gov.br::36d7ba86-a8b8-42f0-8b4b-77058f561175" providerId="AD" clId="Web-{F49BAF9F-FB05-49FC-A6BC-631A53857811}"/>
    <pc:docChg chg="addSld delSld modSld sldOrd modMainMaster">
      <pc:chgData name="GUILHERME DA SILVA SOUZA" userId="S::guilherme.souza162@fatec.sp.gov.br::36d7ba86-a8b8-42f0-8b4b-77058f561175" providerId="AD" clId="Web-{F49BAF9F-FB05-49FC-A6BC-631A53857811}" dt="2025-05-06T16:37:30.769" v="429" actId="20577"/>
      <pc:docMkLst>
        <pc:docMk/>
      </pc:docMkLst>
      <pc:sldMasterChg chg="mod modSldLayout">
        <pc:chgData name="GUILHERME DA SILVA SOUZA" userId="S::guilherme.souza162@fatec.sp.gov.br::36d7ba86-a8b8-42f0-8b4b-77058f561175" providerId="AD" clId="Web-{F49BAF9F-FB05-49FC-A6BC-631A53857811}" dt="2025-05-06T15:58:36.515" v="156"/>
        <pc:sldMasterMkLst>
          <pc:docMk/>
          <pc:sldMasterMk cId="0" sldId="2147483648"/>
        </pc:sldMasterMkLst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GUILHERME DA SILVA SOUZA" userId="S::guilherme.souza162@fatec.sp.gov.br::36d7ba86-a8b8-42f0-8b4b-77058f561175" providerId="AD" clId="Web-{F49BAF9F-FB05-49FC-A6BC-631A53857811}" dt="2025-05-06T15:58:36.515" v="15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GUILHERME DA SILVA SOUZA" userId="S::guilherme.souza162@fatec.sp.gov.br::36d7ba86-a8b8-42f0-8b4b-77058f561175" providerId="AD" clId="Web-{62FD04E6-F334-4F22-9B0B-D4862C312110}"/>
    <pc:docChg chg="modSld sldOrd">
      <pc:chgData name="GUILHERME DA SILVA SOUZA" userId="S::guilherme.souza162@fatec.sp.gov.br::36d7ba86-a8b8-42f0-8b4b-77058f561175" providerId="AD" clId="Web-{62FD04E6-F334-4F22-9B0B-D4862C312110}" dt="2025-05-21T16:54:54.678" v="121" actId="20577"/>
      <pc:docMkLst>
        <pc:docMk/>
      </pc:docMkLst>
      <pc:sldChg chg="addSp delSp modSp">
        <pc:chgData name="GUILHERME DA SILVA SOUZA" userId="S::guilherme.souza162@fatec.sp.gov.br::36d7ba86-a8b8-42f0-8b4b-77058f561175" providerId="AD" clId="Web-{62FD04E6-F334-4F22-9B0B-D4862C312110}" dt="2025-05-21T16:54:54.678" v="121" actId="20577"/>
        <pc:sldMkLst>
          <pc:docMk/>
          <pc:sldMk cId="0" sldId="258"/>
        </pc:sldMkLst>
        <pc:spChg chg="del topLvl">
          <ac:chgData name="GUILHERME DA SILVA SOUZA" userId="S::guilherme.souza162@fatec.sp.gov.br::36d7ba86-a8b8-42f0-8b4b-77058f561175" providerId="AD" clId="Web-{62FD04E6-F334-4F22-9B0B-D4862C312110}" dt="2025-05-21T16:54:01.786" v="103"/>
          <ac:spMkLst>
            <pc:docMk/>
            <pc:sldMk cId="0" sldId="258"/>
            <ac:spMk id="10" creationId="{D6BC9C8A-46F4-E84B-5E93-6A0DBF9DD188}"/>
          </ac:spMkLst>
        </pc:spChg>
        <pc:spChg chg="topLvl">
          <ac:chgData name="GUILHERME DA SILVA SOUZA" userId="S::guilherme.souza162@fatec.sp.gov.br::36d7ba86-a8b8-42f0-8b4b-77058f561175" providerId="AD" clId="Web-{62FD04E6-F334-4F22-9B0B-D4862C312110}" dt="2025-05-21T16:54:01.786" v="103"/>
          <ac:spMkLst>
            <pc:docMk/>
            <pc:sldMk cId="0" sldId="258"/>
            <ac:spMk id="11" creationId="{ACBB4B95-24E4-FEA5-E39A-133A26C8310C}"/>
          </ac:spMkLst>
        </pc:spChg>
        <pc:spChg chg="add mod">
          <ac:chgData name="GUILHERME DA SILVA SOUZA" userId="S::guilherme.souza162@fatec.sp.gov.br::36d7ba86-a8b8-42f0-8b4b-77058f561175" providerId="AD" clId="Web-{62FD04E6-F334-4F22-9B0B-D4862C312110}" dt="2025-05-21T16:54:08.317" v="107" actId="20577"/>
          <ac:spMkLst>
            <pc:docMk/>
            <pc:sldMk cId="0" sldId="258"/>
            <ac:spMk id="21" creationId="{590166E3-28F8-5E73-D27C-27AD02A9A740}"/>
          </ac:spMkLst>
        </pc:spChg>
        <pc:spChg chg="add mod">
          <ac:chgData name="GUILHERME DA SILVA SOUZA" userId="S::guilherme.souza162@fatec.sp.gov.br::36d7ba86-a8b8-42f0-8b4b-77058f561175" providerId="AD" clId="Web-{62FD04E6-F334-4F22-9B0B-D4862C312110}" dt="2025-05-21T16:54:54.678" v="121" actId="20577"/>
          <ac:spMkLst>
            <pc:docMk/>
            <pc:sldMk cId="0" sldId="258"/>
            <ac:spMk id="22" creationId="{A401C7C4-D76A-EA4C-211B-17EFFCADA62B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3:24.488" v="89" actId="1076"/>
          <ac:spMkLst>
            <pc:docMk/>
            <pc:sldMk cId="0" sldId="258"/>
            <ac:spMk id="23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3:32.879" v="93" actId="1076"/>
          <ac:spMkLst>
            <pc:docMk/>
            <pc:sldMk cId="0" sldId="258"/>
            <ac:spMk id="24" creationId="{00000000-0000-0000-0000-000000000000}"/>
          </ac:spMkLst>
        </pc:spChg>
        <pc:spChg chg="mod ord">
          <ac:chgData name="GUILHERME DA SILVA SOUZA" userId="S::guilherme.souza162@fatec.sp.gov.br::36d7ba86-a8b8-42f0-8b4b-77058f561175" providerId="AD" clId="Web-{62FD04E6-F334-4F22-9B0B-D4862C312110}" dt="2025-05-21T16:53:56.317" v="101" actId="1076"/>
          <ac:spMkLst>
            <pc:docMk/>
            <pc:sldMk cId="0" sldId="258"/>
            <ac:spMk id="25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3:20.034" v="88" actId="1076"/>
          <ac:spMkLst>
            <pc:docMk/>
            <pc:sldMk cId="0" sldId="258"/>
            <ac:spMk id="26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3:29.738" v="92" actId="1076"/>
          <ac:spMkLst>
            <pc:docMk/>
            <pc:sldMk cId="0" sldId="258"/>
            <ac:spMk id="31" creationId="{2B5CEE11-5E29-37F1-CA75-DFAB9D078567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3:41.191" v="97" actId="1076"/>
          <ac:spMkLst>
            <pc:docMk/>
            <pc:sldMk cId="0" sldId="258"/>
            <ac:spMk id="32" creationId="{B75F2370-2061-CEFE-2D3B-ADC9423996BF}"/>
          </ac:spMkLst>
        </pc:spChg>
        <pc:grpChg chg="add mod">
          <ac:chgData name="GUILHERME DA SILVA SOUZA" userId="S::guilherme.souza162@fatec.sp.gov.br::36d7ba86-a8b8-42f0-8b4b-77058f561175" providerId="AD" clId="Web-{62FD04E6-F334-4F22-9B0B-D4862C312110}" dt="2025-05-21T16:53:39.457" v="96" actId="1076"/>
          <ac:grpSpMkLst>
            <pc:docMk/>
            <pc:sldMk cId="0" sldId="258"/>
            <ac:grpSpMk id="3" creationId="{7DB15B4A-8383-4D33-3D95-9A5C3D9FACE8}"/>
          </ac:grpSpMkLst>
        </pc:grpChg>
        <pc:grpChg chg="mod">
          <ac:chgData name="GUILHERME DA SILVA SOUZA" userId="S::guilherme.souza162@fatec.sp.gov.br::36d7ba86-a8b8-42f0-8b4b-77058f561175" providerId="AD" clId="Web-{62FD04E6-F334-4F22-9B0B-D4862C312110}" dt="2025-05-21T16:53:16.472" v="87" actId="1076"/>
          <ac:grpSpMkLst>
            <pc:docMk/>
            <pc:sldMk cId="0" sldId="258"/>
            <ac:grpSpMk id="6" creationId="{00000000-0000-0000-0000-000000000000}"/>
          </ac:grpSpMkLst>
        </pc:grpChg>
        <pc:grpChg chg="add del">
          <ac:chgData name="GUILHERME DA SILVA SOUZA" userId="S::guilherme.souza162@fatec.sp.gov.br::36d7ba86-a8b8-42f0-8b4b-77058f561175" providerId="AD" clId="Web-{62FD04E6-F334-4F22-9B0B-D4862C312110}" dt="2025-05-21T16:54:01.786" v="103"/>
          <ac:grpSpMkLst>
            <pc:docMk/>
            <pc:sldMk cId="0" sldId="258"/>
            <ac:grpSpMk id="9" creationId="{5B025381-876D-7AAB-7A39-8B63471D0E46}"/>
          </ac:grpSpMkLst>
        </pc:grpChg>
        <pc:grpChg chg="mod">
          <ac:chgData name="GUILHERME DA SILVA SOUZA" userId="S::guilherme.souza162@fatec.sp.gov.br::36d7ba86-a8b8-42f0-8b4b-77058f561175" providerId="AD" clId="Web-{62FD04E6-F334-4F22-9B0B-D4862C312110}" dt="2025-05-21T16:53:27.722" v="91" actId="1076"/>
          <ac:grpSpMkLst>
            <pc:docMk/>
            <pc:sldMk cId="0" sldId="258"/>
            <ac:grpSpMk id="12" creationId="{00000000-0000-0000-0000-000000000000}"/>
          </ac:grpSpMkLst>
        </pc:grpChg>
        <pc:grpChg chg="mod">
          <ac:chgData name="GUILHERME DA SILVA SOUZA" userId="S::guilherme.souza162@fatec.sp.gov.br::36d7ba86-a8b8-42f0-8b4b-77058f561175" providerId="AD" clId="Web-{62FD04E6-F334-4F22-9B0B-D4862C312110}" dt="2025-05-21T16:53:37.519" v="95" actId="1076"/>
          <ac:grpSpMkLst>
            <pc:docMk/>
            <pc:sldMk cId="0" sldId="258"/>
            <ac:grpSpMk id="15" creationId="{00000000-0000-0000-0000-000000000000}"/>
          </ac:grpSpMkLst>
        </pc:grpChg>
      </pc:sldChg>
      <pc:sldChg chg="addSp modSp ord">
        <pc:chgData name="GUILHERME DA SILVA SOUZA" userId="S::guilherme.souza162@fatec.sp.gov.br::36d7ba86-a8b8-42f0-8b4b-77058f561175" providerId="AD" clId="Web-{62FD04E6-F334-4F22-9B0B-D4862C312110}" dt="2025-05-21T16:50:42.888" v="27" actId="20577"/>
        <pc:sldMkLst>
          <pc:docMk/>
          <pc:sldMk cId="745103753" sldId="263"/>
        </pc:sldMkLst>
        <pc:spChg chg="add mod">
          <ac:chgData name="GUILHERME DA SILVA SOUZA" userId="S::guilherme.souza162@fatec.sp.gov.br::36d7ba86-a8b8-42f0-8b4b-77058f561175" providerId="AD" clId="Web-{62FD04E6-F334-4F22-9B0B-D4862C312110}" dt="2025-05-21T16:50:29.716" v="20" actId="1076"/>
          <ac:spMkLst>
            <pc:docMk/>
            <pc:sldMk cId="745103753" sldId="263"/>
            <ac:spMk id="3" creationId="{73F53E7F-6998-F997-6A93-41BC8B267F16}"/>
          </ac:spMkLst>
        </pc:spChg>
        <pc:spChg chg="mod ord">
          <ac:chgData name="GUILHERME DA SILVA SOUZA" userId="S::guilherme.souza162@fatec.sp.gov.br::36d7ba86-a8b8-42f0-8b4b-77058f561175" providerId="AD" clId="Web-{62FD04E6-F334-4F22-9B0B-D4862C312110}" dt="2025-05-21T16:50:18.903" v="16" actId="1076"/>
          <ac:spMkLst>
            <pc:docMk/>
            <pc:sldMk cId="745103753" sldId="263"/>
            <ac:spMk id="5" creationId="{CDFFF75A-BF45-A4F5-623A-45C0BD6394FA}"/>
          </ac:spMkLst>
        </pc:spChg>
        <pc:spChg chg="ord">
          <ac:chgData name="GUILHERME DA SILVA SOUZA" userId="S::guilherme.souza162@fatec.sp.gov.br::36d7ba86-a8b8-42f0-8b4b-77058f561175" providerId="AD" clId="Web-{62FD04E6-F334-4F22-9B0B-D4862C312110}" dt="2025-05-21T16:50:18.059" v="15"/>
          <ac:spMkLst>
            <pc:docMk/>
            <pc:sldMk cId="745103753" sldId="263"/>
            <ac:spMk id="9" creationId="{E8129E9E-E87F-9932-7217-0F984C8A0F48}"/>
          </ac:spMkLst>
        </pc:spChg>
        <pc:spChg chg="add mod">
          <ac:chgData name="GUILHERME DA SILVA SOUZA" userId="S::guilherme.souza162@fatec.sp.gov.br::36d7ba86-a8b8-42f0-8b4b-77058f561175" providerId="AD" clId="Web-{62FD04E6-F334-4F22-9B0B-D4862C312110}" dt="2025-05-21T16:50:34.825" v="22" actId="1076"/>
          <ac:spMkLst>
            <pc:docMk/>
            <pc:sldMk cId="745103753" sldId="263"/>
            <ac:spMk id="10" creationId="{4461E0D2-CD89-9D0F-794E-C78156D0B713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0:37.107" v="24" actId="20577"/>
          <ac:spMkLst>
            <pc:docMk/>
            <pc:sldMk cId="745103753" sldId="263"/>
            <ac:spMk id="24" creationId="{8C91A792-471E-18EA-EC56-A29A250EB415}"/>
          </ac:spMkLst>
        </pc:spChg>
        <pc:spChg chg="mod">
          <ac:chgData name="GUILHERME DA SILVA SOUZA" userId="S::guilherme.souza162@fatec.sp.gov.br::36d7ba86-a8b8-42f0-8b4b-77058f561175" providerId="AD" clId="Web-{62FD04E6-F334-4F22-9B0B-D4862C312110}" dt="2025-05-21T16:50:42.888" v="27" actId="20577"/>
          <ac:spMkLst>
            <pc:docMk/>
            <pc:sldMk cId="745103753" sldId="263"/>
            <ac:spMk id="31" creationId="{9EB7AC14-3438-2668-6BE4-A9E5C3B96C8B}"/>
          </ac:spMkLst>
        </pc:spChg>
        <pc:grpChg chg="add mod ord">
          <ac:chgData name="GUILHERME DA SILVA SOUZA" userId="S::guilherme.souza162@fatec.sp.gov.br::36d7ba86-a8b8-42f0-8b4b-77058f561175" providerId="AD" clId="Web-{62FD04E6-F334-4F22-9B0B-D4862C312110}" dt="2025-05-21T16:50:27.122" v="19" actId="1076"/>
          <ac:grpSpMkLst>
            <pc:docMk/>
            <pc:sldMk cId="745103753" sldId="263"/>
            <ac:grpSpMk id="4" creationId="{AC9D040D-9EEF-4D90-3480-53EC935DDDA0}"/>
          </ac:grpSpMkLst>
        </pc:grpChg>
      </pc:sldChg>
    </pc:docChg>
  </pc:docChgLst>
  <pc:docChgLst>
    <pc:chgData name="GUILHERME DA SILVA SOUZA" userId="S::guilherme.souza162@fatec.sp.gov.br::36d7ba86-a8b8-42f0-8b4b-77058f561175" providerId="AD" clId="Web-{E988904D-9505-4F8D-987B-22044FA798B6}"/>
    <pc:docChg chg="modSld">
      <pc:chgData name="GUILHERME DA SILVA SOUZA" userId="S::guilherme.souza162@fatec.sp.gov.br::36d7ba86-a8b8-42f0-8b4b-77058f561175" providerId="AD" clId="Web-{E988904D-9505-4F8D-987B-22044FA798B6}" dt="2025-05-06T12:55:45.176" v="121" actId="14100"/>
      <pc:docMkLst>
        <pc:docMk/>
      </pc:docMkLst>
      <pc:sldChg chg="modSp">
        <pc:chgData name="GUILHERME DA SILVA SOUZA" userId="S::guilherme.souza162@fatec.sp.gov.br::36d7ba86-a8b8-42f0-8b4b-77058f561175" providerId="AD" clId="Web-{E988904D-9505-4F8D-987B-22044FA798B6}" dt="2025-05-06T12:48:39.317" v="5" actId="20577"/>
        <pc:sldMkLst>
          <pc:docMk/>
          <pc:sldMk cId="0" sldId="256"/>
        </pc:sldMkLst>
        <pc:spChg chg="mod">
          <ac:chgData name="GUILHERME DA SILVA SOUZA" userId="S::guilherme.souza162@fatec.sp.gov.br::36d7ba86-a8b8-42f0-8b4b-77058f561175" providerId="AD" clId="Web-{E988904D-9505-4F8D-987B-22044FA798B6}" dt="2025-05-06T12:48:39.317" v="5" actId="20577"/>
          <ac:spMkLst>
            <pc:docMk/>
            <pc:sldMk cId="0" sldId="256"/>
            <ac:spMk id="7" creationId="{00000000-0000-0000-0000-000000000000}"/>
          </ac:spMkLst>
        </pc:spChg>
      </pc:sldChg>
      <pc:sldChg chg="modSp">
        <pc:chgData name="GUILHERME DA SILVA SOUZA" userId="S::guilherme.souza162@fatec.sp.gov.br::36d7ba86-a8b8-42f0-8b4b-77058f561175" providerId="AD" clId="Web-{E988904D-9505-4F8D-987B-22044FA798B6}" dt="2025-05-06T12:49:04.974" v="8" actId="1076"/>
        <pc:sldMkLst>
          <pc:docMk/>
          <pc:sldMk cId="0" sldId="258"/>
        </pc:sldMkLst>
        <pc:spChg chg="mod">
          <ac:chgData name="GUILHERME DA SILVA SOUZA" userId="S::guilherme.souza162@fatec.sp.gov.br::36d7ba86-a8b8-42f0-8b4b-77058f561175" providerId="AD" clId="Web-{E988904D-9505-4F8D-987B-22044FA798B6}" dt="2025-05-06T12:48:59.052" v="7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E988904D-9505-4F8D-987B-22044FA798B6}" dt="2025-05-06T12:49:04.974" v="8" actId="1076"/>
          <ac:spMkLst>
            <pc:docMk/>
            <pc:sldMk cId="0" sldId="258"/>
            <ac:spMk id="30" creationId="{6D535F59-B894-9BB7-A8EA-7C41193CC95F}"/>
          </ac:spMkLst>
        </pc:spChg>
      </pc:sldChg>
      <pc:sldChg chg="addSp delSp modSp">
        <pc:chgData name="GUILHERME DA SILVA SOUZA" userId="S::guilherme.souza162@fatec.sp.gov.br::36d7ba86-a8b8-42f0-8b4b-77058f561175" providerId="AD" clId="Web-{E988904D-9505-4F8D-987B-22044FA798B6}" dt="2025-05-06T12:55:45.176" v="121" actId="14100"/>
        <pc:sldMkLst>
          <pc:docMk/>
          <pc:sldMk cId="0" sldId="262"/>
        </pc:sldMkLst>
        <pc:spChg chg="add del">
          <ac:chgData name="GUILHERME DA SILVA SOUZA" userId="S::guilherme.souza162@fatec.sp.gov.br::36d7ba86-a8b8-42f0-8b4b-77058f561175" providerId="AD" clId="Web-{E988904D-9505-4F8D-987B-22044FA798B6}" dt="2025-05-06T12:50:21.633" v="17"/>
          <ac:spMkLst>
            <pc:docMk/>
            <pc:sldMk cId="0" sldId="262"/>
            <ac:spMk id="6" creationId="{3048335F-8E5C-4252-3FD4-2A112294C0EB}"/>
          </ac:spMkLst>
        </pc:spChg>
        <pc:spChg chg="add mod">
          <ac:chgData name="GUILHERME DA SILVA SOUZA" userId="S::guilherme.souza162@fatec.sp.gov.br::36d7ba86-a8b8-42f0-8b4b-77058f561175" providerId="AD" clId="Web-{E988904D-9505-4F8D-987B-22044FA798B6}" dt="2025-05-06T12:55:40.395" v="120" actId="20577"/>
          <ac:spMkLst>
            <pc:docMk/>
            <pc:sldMk cId="0" sldId="262"/>
            <ac:spMk id="7" creationId="{85BCC8CB-67F3-7FAC-556F-BC26DC0C253D}"/>
          </ac:spMkLst>
        </pc:spChg>
        <pc:spChg chg="mod ord">
          <ac:chgData name="GUILHERME DA SILVA SOUZA" userId="S::guilherme.souza162@fatec.sp.gov.br::36d7ba86-a8b8-42f0-8b4b-77058f561175" providerId="AD" clId="Web-{E988904D-9505-4F8D-987B-22044FA798B6}" dt="2025-05-06T12:53:23.749" v="91" actId="1076"/>
          <ac:spMkLst>
            <pc:docMk/>
            <pc:sldMk cId="0" sldId="262"/>
            <ac:spMk id="11" creationId="{FEE5B49D-6D4B-D55E-8572-9C7F567A5D8C}"/>
          </ac:spMkLst>
        </pc:spChg>
        <pc:spChg chg="ord">
          <ac:chgData name="GUILHERME DA SILVA SOUZA" userId="S::guilherme.souza162@fatec.sp.gov.br::36d7ba86-a8b8-42f0-8b4b-77058f561175" providerId="AD" clId="Web-{E988904D-9505-4F8D-987B-22044FA798B6}" dt="2025-05-06T12:52:53.217" v="86"/>
          <ac:spMkLst>
            <pc:docMk/>
            <pc:sldMk cId="0" sldId="262"/>
            <ac:spMk id="12" creationId="{9C37F646-6BAC-39FB-CAA0-BCA1A5D73506}"/>
          </ac:spMkLst>
        </pc:spChg>
        <pc:spChg chg="mod">
          <ac:chgData name="GUILHERME DA SILVA SOUZA" userId="S::guilherme.souza162@fatec.sp.gov.br::36d7ba86-a8b8-42f0-8b4b-77058f561175" providerId="AD" clId="Web-{E988904D-9505-4F8D-987B-22044FA798B6}" dt="2025-05-06T12:50:16.289" v="15" actId="20577"/>
          <ac:spMkLst>
            <pc:docMk/>
            <pc:sldMk cId="0" sldId="262"/>
            <ac:spMk id="14" creationId="{00000000-0000-0000-0000-000000000000}"/>
          </ac:spMkLst>
        </pc:spChg>
        <pc:grpChg chg="add mod ord">
          <ac:chgData name="GUILHERME DA SILVA SOUZA" userId="S::guilherme.souza162@fatec.sp.gov.br::36d7ba86-a8b8-42f0-8b4b-77058f561175" providerId="AD" clId="Web-{E988904D-9505-4F8D-987B-22044FA798B6}" dt="2025-05-06T12:55:45.176" v="121" actId="14100"/>
          <ac:grpSpMkLst>
            <pc:docMk/>
            <pc:sldMk cId="0" sldId="262"/>
            <ac:grpSpMk id="8" creationId="{010C0A05-4B91-901D-D731-A0493E62C9D4}"/>
          </ac:grpSpMkLst>
        </pc:grpChg>
      </pc:sldChg>
    </pc:docChg>
  </pc:docChgLst>
  <pc:docChgLst>
    <pc:chgData name="GUILHERME DA SILVA SOUZA" userId="S::guilherme.souza162@fatec.sp.gov.br::36d7ba86-a8b8-42f0-8b4b-77058f561175" providerId="AD" clId="Web-{3DB0692A-FD44-46CA-9BB5-1221F8779735}"/>
    <pc:docChg chg="modSld">
      <pc:chgData name="GUILHERME DA SILVA SOUZA" userId="S::guilherme.souza162@fatec.sp.gov.br::36d7ba86-a8b8-42f0-8b4b-77058f561175" providerId="AD" clId="Web-{3DB0692A-FD44-46CA-9BB5-1221F8779735}" dt="2025-05-20T14:08:30.035" v="16" actId="1076"/>
      <pc:docMkLst>
        <pc:docMk/>
      </pc:docMkLst>
      <pc:sldChg chg="addSp delSp modSp">
        <pc:chgData name="GUILHERME DA SILVA SOUZA" userId="S::guilherme.souza162@fatec.sp.gov.br::36d7ba86-a8b8-42f0-8b4b-77058f561175" providerId="AD" clId="Web-{3DB0692A-FD44-46CA-9BB5-1221F8779735}" dt="2025-05-20T14:08:30.035" v="16" actId="1076"/>
        <pc:sldMkLst>
          <pc:docMk/>
          <pc:sldMk cId="0" sldId="256"/>
        </pc:sldMkLst>
        <pc:spChg chg="del">
          <ac:chgData name="GUILHERME DA SILVA SOUZA" userId="S::guilherme.souza162@fatec.sp.gov.br::36d7ba86-a8b8-42f0-8b4b-77058f561175" providerId="AD" clId="Web-{3DB0692A-FD44-46CA-9BB5-1221F8779735}" dt="2025-05-20T14:08:12.081" v="9"/>
          <ac:spMkLst>
            <pc:docMk/>
            <pc:sldMk cId="0" sldId="256"/>
            <ac:spMk id="3" creationId="{00000000-0000-0000-0000-000000000000}"/>
          </ac:spMkLst>
        </pc:spChg>
        <pc:picChg chg="add del mod">
          <ac:chgData name="GUILHERME DA SILVA SOUZA" userId="S::guilherme.souza162@fatec.sp.gov.br::36d7ba86-a8b8-42f0-8b4b-77058f561175" providerId="AD" clId="Web-{3DB0692A-FD44-46CA-9BB5-1221F8779735}" dt="2025-05-20T14:07:18.203" v="1"/>
          <ac:picMkLst>
            <pc:docMk/>
            <pc:sldMk cId="0" sldId="256"/>
            <ac:picMk id="8" creationId="{5FDB19D5-A0BA-C3CE-C063-2893D8CAE802}"/>
          </ac:picMkLst>
        </pc:picChg>
        <pc:picChg chg="add del mod">
          <ac:chgData name="GUILHERME DA SILVA SOUZA" userId="S::guilherme.souza162@fatec.sp.gov.br::36d7ba86-a8b8-42f0-8b4b-77058f561175" providerId="AD" clId="Web-{3DB0692A-FD44-46CA-9BB5-1221F8779735}" dt="2025-05-20T14:08:05.299" v="6"/>
          <ac:picMkLst>
            <pc:docMk/>
            <pc:sldMk cId="0" sldId="256"/>
            <ac:picMk id="12" creationId="{F2A47098-8371-96D3-CE17-150099890B52}"/>
          </ac:picMkLst>
        </pc:picChg>
        <pc:picChg chg="add mod">
          <ac:chgData name="GUILHERME DA SILVA SOUZA" userId="S::guilherme.souza162@fatec.sp.gov.br::36d7ba86-a8b8-42f0-8b4b-77058f561175" providerId="AD" clId="Web-{3DB0692A-FD44-46CA-9BB5-1221F8779735}" dt="2025-05-20T14:08:30.035" v="16" actId="1076"/>
          <ac:picMkLst>
            <pc:docMk/>
            <pc:sldMk cId="0" sldId="256"/>
            <ac:picMk id="13" creationId="{C123CA19-AA67-DE52-1D87-7AFB54319E4A}"/>
          </ac:picMkLst>
        </pc:picChg>
      </pc:sldChg>
    </pc:docChg>
  </pc:docChgLst>
  <pc:docChgLst>
    <pc:chgData name="MAYSA PEDRO DA SILVA" userId="95c6be7e-c783-4d1a-9439-caccf0761e5f" providerId="ADAL" clId="{691D5626-C9E6-47D2-9FDF-3A41A7622894}"/>
    <pc:docChg chg="undo custSel delSld modSld">
      <pc:chgData name="MAYSA PEDRO DA SILVA" userId="95c6be7e-c783-4d1a-9439-caccf0761e5f" providerId="ADAL" clId="{691D5626-C9E6-47D2-9FDF-3A41A7622894}" dt="2025-05-16T23:35:44.712" v="406" actId="1076"/>
      <pc:docMkLst>
        <pc:docMk/>
      </pc:docMkLst>
      <pc:sldChg chg="modSp">
        <pc:chgData name="MAYSA PEDRO DA SILVA" userId="95c6be7e-c783-4d1a-9439-caccf0761e5f" providerId="ADAL" clId="{691D5626-C9E6-47D2-9FDF-3A41A7622894}" dt="2025-05-16T23:35:44.712" v="406" actId="1076"/>
        <pc:sldMkLst>
          <pc:docMk/>
          <pc:sldMk cId="0" sldId="256"/>
        </pc:sldMkLst>
        <pc:spChg chg="mod">
          <ac:chgData name="MAYSA PEDRO DA SILVA" userId="95c6be7e-c783-4d1a-9439-caccf0761e5f" providerId="ADAL" clId="{691D5626-C9E6-47D2-9FDF-3A41A7622894}" dt="2025-05-16T23:22:21.905" v="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YSA PEDRO DA SILVA" userId="95c6be7e-c783-4d1a-9439-caccf0761e5f" providerId="ADAL" clId="{691D5626-C9E6-47D2-9FDF-3A41A7622894}" dt="2025-05-16T23:35:44.712" v="406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MAYSA PEDRO DA SILVA" userId="95c6be7e-c783-4d1a-9439-caccf0761e5f" providerId="ADAL" clId="{691D5626-C9E6-47D2-9FDF-3A41A7622894}" dt="2025-05-16T23:25:34.154" v="184" actId="1076"/>
          <ac:spMkLst>
            <pc:docMk/>
            <pc:sldMk cId="0" sldId="256"/>
            <ac:spMk id="7" creationId="{00000000-0000-0000-0000-000000000000}"/>
          </ac:spMkLst>
        </pc:spChg>
      </pc:sldChg>
      <pc:sldChg chg="delSp modSp">
        <pc:chgData name="MAYSA PEDRO DA SILVA" userId="95c6be7e-c783-4d1a-9439-caccf0761e5f" providerId="ADAL" clId="{691D5626-C9E6-47D2-9FDF-3A41A7622894}" dt="2025-05-16T23:35:31.039" v="403" actId="255"/>
        <pc:sldMkLst>
          <pc:docMk/>
          <pc:sldMk cId="0" sldId="258"/>
        </pc:sldMkLst>
        <pc:spChg chg="del">
          <ac:chgData name="MAYSA PEDRO DA SILVA" userId="95c6be7e-c783-4d1a-9439-caccf0761e5f" providerId="ADAL" clId="{691D5626-C9E6-47D2-9FDF-3A41A7622894}" dt="2025-05-16T23:26:19.040" v="209" actId="478"/>
          <ac:spMkLst>
            <pc:docMk/>
            <pc:sldMk cId="0" sldId="258"/>
            <ac:spMk id="22" creationId="{00000000-0000-0000-0000-000000000000}"/>
          </ac:spMkLst>
        </pc:spChg>
        <pc:spChg chg="mod">
          <ac:chgData name="MAYSA PEDRO DA SILVA" userId="95c6be7e-c783-4d1a-9439-caccf0761e5f" providerId="ADAL" clId="{691D5626-C9E6-47D2-9FDF-3A41A7622894}" dt="2025-05-16T23:26:29.268" v="231" actId="20577"/>
          <ac:spMkLst>
            <pc:docMk/>
            <pc:sldMk cId="0" sldId="258"/>
            <ac:spMk id="26" creationId="{00000000-0000-0000-0000-000000000000}"/>
          </ac:spMkLst>
        </pc:spChg>
        <pc:spChg chg="mod">
          <ac:chgData name="MAYSA PEDRO DA SILVA" userId="95c6be7e-c783-4d1a-9439-caccf0761e5f" providerId="ADAL" clId="{691D5626-C9E6-47D2-9FDF-3A41A7622894}" dt="2025-05-16T23:35:31.039" v="403" actId="255"/>
          <ac:spMkLst>
            <pc:docMk/>
            <pc:sldMk cId="0" sldId="258"/>
            <ac:spMk id="30" creationId="{6D535F59-B894-9BB7-A8EA-7C41193CC95F}"/>
          </ac:spMkLst>
        </pc:spChg>
        <pc:spChg chg="mod">
          <ac:chgData name="MAYSA PEDRO DA SILVA" userId="95c6be7e-c783-4d1a-9439-caccf0761e5f" providerId="ADAL" clId="{691D5626-C9E6-47D2-9FDF-3A41A7622894}" dt="2025-05-16T23:26:40.755" v="262" actId="20577"/>
          <ac:spMkLst>
            <pc:docMk/>
            <pc:sldMk cId="0" sldId="258"/>
            <ac:spMk id="31" creationId="{2B5CEE11-5E29-37F1-CA75-DFAB9D078567}"/>
          </ac:spMkLst>
        </pc:spChg>
        <pc:spChg chg="mod">
          <ac:chgData name="MAYSA PEDRO DA SILVA" userId="95c6be7e-c783-4d1a-9439-caccf0761e5f" providerId="ADAL" clId="{691D5626-C9E6-47D2-9FDF-3A41A7622894}" dt="2025-05-16T23:26:46.683" v="278" actId="20577"/>
          <ac:spMkLst>
            <pc:docMk/>
            <pc:sldMk cId="0" sldId="258"/>
            <ac:spMk id="32" creationId="{B75F2370-2061-CEFE-2D3B-ADC9423996BF}"/>
          </ac:spMkLst>
        </pc:spChg>
        <pc:grpChg chg="del">
          <ac:chgData name="MAYSA PEDRO DA SILVA" userId="95c6be7e-c783-4d1a-9439-caccf0761e5f" providerId="ADAL" clId="{691D5626-C9E6-47D2-9FDF-3A41A7622894}" dt="2025-05-16T23:26:14.949" v="208" actId="478"/>
          <ac:grpSpMkLst>
            <pc:docMk/>
            <pc:sldMk cId="0" sldId="258"/>
            <ac:grpSpMk id="3" creationId="{00000000-0000-0000-0000-000000000000}"/>
          </ac:grpSpMkLst>
        </pc:grpChg>
      </pc:sldChg>
      <pc:sldChg chg="modSp">
        <pc:chgData name="MAYSA PEDRO DA SILVA" userId="95c6be7e-c783-4d1a-9439-caccf0761e5f" providerId="ADAL" clId="{691D5626-C9E6-47D2-9FDF-3A41A7622894}" dt="2025-05-16T23:34:46.416" v="387" actId="1076"/>
        <pc:sldMkLst>
          <pc:docMk/>
          <pc:sldMk cId="0" sldId="262"/>
        </pc:sldMkLst>
        <pc:spChg chg="mod">
          <ac:chgData name="MAYSA PEDRO DA SILVA" userId="95c6be7e-c783-4d1a-9439-caccf0761e5f" providerId="ADAL" clId="{691D5626-C9E6-47D2-9FDF-3A41A7622894}" dt="2025-05-16T23:29:38.332" v="333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YSA PEDRO DA SILVA" userId="95c6be7e-c783-4d1a-9439-caccf0761e5f" providerId="ADAL" clId="{691D5626-C9E6-47D2-9FDF-3A41A7622894}" dt="2025-05-16T23:30:35.917" v="338" actId="1076"/>
          <ac:spMkLst>
            <pc:docMk/>
            <pc:sldMk cId="0" sldId="262"/>
            <ac:spMk id="9" creationId="{00000000-0000-0000-0000-000000000000}"/>
          </ac:spMkLst>
        </pc:spChg>
        <pc:spChg chg="mod">
          <ac:chgData name="MAYSA PEDRO DA SILVA" userId="95c6be7e-c783-4d1a-9439-caccf0761e5f" providerId="ADAL" clId="{691D5626-C9E6-47D2-9FDF-3A41A7622894}" dt="2025-05-16T23:34:17.111" v="386" actId="20577"/>
          <ac:spMkLst>
            <pc:docMk/>
            <pc:sldMk cId="0" sldId="262"/>
            <ac:spMk id="10" creationId="{00000000-0000-0000-0000-000000000000}"/>
          </ac:spMkLst>
        </pc:spChg>
        <pc:grpChg chg="mod">
          <ac:chgData name="MAYSA PEDRO DA SILVA" userId="95c6be7e-c783-4d1a-9439-caccf0761e5f" providerId="ADAL" clId="{691D5626-C9E6-47D2-9FDF-3A41A7622894}" dt="2025-05-16T23:34:46.416" v="387" actId="1076"/>
          <ac:grpSpMkLst>
            <pc:docMk/>
            <pc:sldMk cId="0" sldId="262"/>
            <ac:grpSpMk id="8" creationId="{010C0A05-4B91-901D-D731-A0493E62C9D4}"/>
          </ac:grpSpMkLst>
        </pc:grpChg>
      </pc:sldChg>
      <pc:sldChg chg="del">
        <pc:chgData name="MAYSA PEDRO DA SILVA" userId="95c6be7e-c783-4d1a-9439-caccf0761e5f" providerId="ADAL" clId="{691D5626-C9E6-47D2-9FDF-3A41A7622894}" dt="2025-05-16T23:25:45.901" v="185" actId="2696"/>
        <pc:sldMkLst>
          <pc:docMk/>
          <pc:sldMk cId="2101890286" sldId="273"/>
        </pc:sldMkLst>
      </pc:sldChg>
      <pc:sldChg chg="del">
        <pc:chgData name="MAYSA PEDRO DA SILVA" userId="95c6be7e-c783-4d1a-9439-caccf0761e5f" providerId="ADAL" clId="{691D5626-C9E6-47D2-9FDF-3A41A7622894}" dt="2025-05-16T23:35:07.657" v="388" actId="2696"/>
        <pc:sldMkLst>
          <pc:docMk/>
          <pc:sldMk cId="875111495" sldId="275"/>
        </pc:sldMkLst>
      </pc:sldChg>
    </pc:docChg>
  </pc:docChgLst>
  <pc:docChgLst>
    <pc:chgData name="GUILHERME DA SILVA SOUZA" userId="S::guilherme.souza162@fatec.sp.gov.br::36d7ba86-a8b8-42f0-8b4b-77058f561175" providerId="AD" clId="Web-{78CCACB6-7EE2-4F6A-8253-620EB54FFA84}"/>
    <pc:docChg chg="addSld delSld modSld">
      <pc:chgData name="GUILHERME DA SILVA SOUZA" userId="S::guilherme.souza162@fatec.sp.gov.br::36d7ba86-a8b8-42f0-8b4b-77058f561175" providerId="AD" clId="Web-{78CCACB6-7EE2-4F6A-8253-620EB54FFA84}" dt="2025-05-06T17:15:51.417" v="232" actId="20577"/>
      <pc:docMkLst>
        <pc:docMk/>
      </pc:docMkLst>
      <pc:sldChg chg="delSp">
        <pc:chgData name="GUILHERME DA SILVA SOUZA" userId="S::guilherme.souza162@fatec.sp.gov.br::36d7ba86-a8b8-42f0-8b4b-77058f561175" providerId="AD" clId="Web-{78CCACB6-7EE2-4F6A-8253-620EB54FFA84}" dt="2025-05-06T17:12:48.301" v="198"/>
        <pc:sldMkLst>
          <pc:docMk/>
          <pc:sldMk cId="0" sldId="256"/>
        </pc:sldMkLst>
        <pc:spChg chg="del">
          <ac:chgData name="GUILHERME DA SILVA SOUZA" userId="S::guilherme.souza162@fatec.sp.gov.br::36d7ba86-a8b8-42f0-8b4b-77058f561175" providerId="AD" clId="Web-{78CCACB6-7EE2-4F6A-8253-620EB54FFA84}" dt="2025-05-06T17:12:48.301" v="198"/>
          <ac:spMkLst>
            <pc:docMk/>
            <pc:sldMk cId="0" sldId="256"/>
            <ac:spMk id="8" creationId="{6FDECEA4-5919-CA7D-9AE6-8B3AA8D76471}"/>
          </ac:spMkLst>
        </pc:spChg>
      </pc:sldChg>
      <pc:sldChg chg="delSp">
        <pc:chgData name="GUILHERME DA SILVA SOUZA" userId="S::guilherme.souza162@fatec.sp.gov.br::36d7ba86-a8b8-42f0-8b4b-77058f561175" providerId="AD" clId="Web-{78CCACB6-7EE2-4F6A-8253-620EB54FFA84}" dt="2025-05-06T17:12:37.597" v="194"/>
        <pc:sldMkLst>
          <pc:docMk/>
          <pc:sldMk cId="0" sldId="258"/>
        </pc:sldMkLst>
        <pc:spChg chg="del">
          <ac:chgData name="GUILHERME DA SILVA SOUZA" userId="S::guilherme.souza162@fatec.sp.gov.br::36d7ba86-a8b8-42f0-8b4b-77058f561175" providerId="AD" clId="Web-{78CCACB6-7EE2-4F6A-8253-620EB54FFA84}" dt="2025-05-06T17:12:37.597" v="194"/>
          <ac:spMkLst>
            <pc:docMk/>
            <pc:sldMk cId="0" sldId="258"/>
            <ac:spMk id="29" creationId="{AC8685AF-D4E2-557D-ACC9-AB4EDFF12823}"/>
          </ac:spMkLst>
        </pc:spChg>
      </pc:sldChg>
      <pc:sldChg chg="delSp modSp">
        <pc:chgData name="GUILHERME DA SILVA SOUZA" userId="S::guilherme.souza162@fatec.sp.gov.br::36d7ba86-a8b8-42f0-8b4b-77058f561175" providerId="AD" clId="Web-{78CCACB6-7EE2-4F6A-8253-620EB54FFA84}" dt="2025-05-06T17:12:45.363" v="197" actId="20577"/>
        <pc:sldMkLst>
          <pc:docMk/>
          <pc:sldMk cId="0" sldId="262"/>
        </pc:sldMkLst>
        <pc:spChg chg="del">
          <ac:chgData name="GUILHERME DA SILVA SOUZA" userId="S::guilherme.souza162@fatec.sp.gov.br::36d7ba86-a8b8-42f0-8b4b-77058f561175" providerId="AD" clId="Web-{78CCACB6-7EE2-4F6A-8253-620EB54FFA84}" dt="2025-05-06T17:12:40.847" v="195"/>
          <ac:spMkLst>
            <pc:docMk/>
            <pc:sldMk cId="0" sldId="262"/>
            <ac:spMk id="6" creationId="{3C57BD57-EE85-8945-7469-0EB0C947CEA2}"/>
          </ac:spMkLst>
        </pc:spChg>
        <pc:spChg chg="mod">
          <ac:chgData name="GUILHERME DA SILVA SOUZA" userId="S::guilherme.souza162@fatec.sp.gov.br::36d7ba86-a8b8-42f0-8b4b-77058f561175" providerId="AD" clId="Web-{78CCACB6-7EE2-4F6A-8253-620EB54FFA84}" dt="2025-05-06T17:12:45.363" v="197" actId="20577"/>
          <ac:spMkLst>
            <pc:docMk/>
            <pc:sldMk cId="0" sldId="262"/>
            <ac:spMk id="14" creationId="{00000000-0000-0000-0000-000000000000}"/>
          </ac:spMkLst>
        </pc:spChg>
      </pc:sldChg>
    </pc:docChg>
  </pc:docChgLst>
  <pc:docChgLst>
    <pc:chgData name="GUILHERME DA SILVA SOUZA" userId="S::guilherme.souza162@fatec.sp.gov.br::36d7ba86-a8b8-42f0-8b4b-77058f561175" providerId="AD" clId="Web-{76395CEB-76E8-4710-A468-24A35A13FE33}"/>
    <pc:docChg chg="addSld modSld">
      <pc:chgData name="GUILHERME DA SILVA SOUZA" userId="S::guilherme.souza162@fatec.sp.gov.br::36d7ba86-a8b8-42f0-8b4b-77058f561175" providerId="AD" clId="Web-{76395CEB-76E8-4710-A468-24A35A13FE33}" dt="2025-05-06T12:41:03.298" v="72" actId="1076"/>
      <pc:docMkLst>
        <pc:docMk/>
      </pc:docMkLst>
      <pc:sldChg chg="addSp modSp">
        <pc:chgData name="GUILHERME DA SILVA SOUZA" userId="S::guilherme.souza162@fatec.sp.gov.br::36d7ba86-a8b8-42f0-8b4b-77058f561175" providerId="AD" clId="Web-{76395CEB-76E8-4710-A468-24A35A13FE33}" dt="2025-05-06T12:41:03.298" v="72" actId="1076"/>
        <pc:sldMkLst>
          <pc:docMk/>
          <pc:sldMk cId="0" sldId="258"/>
        </pc:sldMkLst>
        <pc:spChg chg="add mod">
          <ac:chgData name="GUILHERME DA SILVA SOUZA" userId="S::guilherme.souza162@fatec.sp.gov.br::36d7ba86-a8b8-42f0-8b4b-77058f561175" providerId="AD" clId="Web-{76395CEB-76E8-4710-A468-24A35A13FE33}" dt="2025-05-06T12:41:03.298" v="72" actId="1076"/>
          <ac:spMkLst>
            <pc:docMk/>
            <pc:sldMk cId="0" sldId="258"/>
            <ac:spMk id="30" creationId="{6D535F59-B894-9BB7-A8EA-7C41193CC95F}"/>
          </ac:spMkLst>
        </pc:spChg>
      </pc:sldChg>
    </pc:docChg>
  </pc:docChgLst>
  <pc:docChgLst>
    <pc:chgData name="GUILHERME DA SILVA SOUZA" userId="S::guilherme.souza162@fatec.sp.gov.br::36d7ba86-a8b8-42f0-8b4b-77058f561175" providerId="AD" clId="Web-{09E12D34-D8EC-4498-A074-44631C8FB6BA}"/>
    <pc:docChg chg="modSld">
      <pc:chgData name="GUILHERME DA SILVA SOUZA" userId="S::guilherme.souza162@fatec.sp.gov.br::36d7ba86-a8b8-42f0-8b4b-77058f561175" providerId="AD" clId="Web-{09E12D34-D8EC-4498-A074-44631C8FB6BA}" dt="2025-05-08T14:27:19.074" v="114" actId="1076"/>
      <pc:docMkLst>
        <pc:docMk/>
      </pc:docMkLst>
      <pc:sldChg chg="modSp">
        <pc:chgData name="GUILHERME DA SILVA SOUZA" userId="S::guilherme.souza162@fatec.sp.gov.br::36d7ba86-a8b8-42f0-8b4b-77058f561175" providerId="AD" clId="Web-{09E12D34-D8EC-4498-A074-44631C8FB6BA}" dt="2025-05-08T14:20:35.791" v="5" actId="1076"/>
        <pc:sldMkLst>
          <pc:docMk/>
          <pc:sldMk cId="0" sldId="262"/>
        </pc:sldMkLst>
        <pc:spChg chg="mod">
          <ac:chgData name="GUILHERME DA SILVA SOUZA" userId="S::guilherme.souza162@fatec.sp.gov.br::36d7ba86-a8b8-42f0-8b4b-77058f561175" providerId="AD" clId="Web-{09E12D34-D8EC-4498-A074-44631C8FB6BA}" dt="2025-05-08T14:20:35.791" v="5" actId="1076"/>
          <ac:spMkLst>
            <pc:docMk/>
            <pc:sldMk cId="0" sldId="262"/>
            <ac:spMk id="7" creationId="{85BCC8CB-67F3-7FAC-556F-BC26DC0C253D}"/>
          </ac:spMkLst>
        </pc:spChg>
        <pc:grpChg chg="mod">
          <ac:chgData name="GUILHERME DA SILVA SOUZA" userId="S::guilherme.souza162@fatec.sp.gov.br::36d7ba86-a8b8-42f0-8b4b-77058f561175" providerId="AD" clId="Web-{09E12D34-D8EC-4498-A074-44631C8FB6BA}" dt="2025-05-08T14:20:31.307" v="4" actId="1076"/>
          <ac:grpSpMkLst>
            <pc:docMk/>
            <pc:sldMk cId="0" sldId="262"/>
            <ac:grpSpMk id="8" creationId="{010C0A05-4B91-901D-D731-A0493E62C9D4}"/>
          </ac:grpSpMkLst>
        </pc:grpChg>
      </pc:sldChg>
    </pc:docChg>
  </pc:docChgLst>
  <pc:docChgLst>
    <pc:chgData name="GUILHERME DA SILVA SOUZA" userId="S::guilherme.souza162@fatec.sp.gov.br::36d7ba86-a8b8-42f0-8b4b-77058f561175" providerId="AD" clId="Web-{C685AB8B-3059-4916-A951-6193DC2B9210}"/>
    <pc:docChg chg="modSld">
      <pc:chgData name="GUILHERME DA SILVA SOUZA" userId="S::guilherme.souza162@fatec.sp.gov.br::36d7ba86-a8b8-42f0-8b4b-77058f561175" providerId="AD" clId="Web-{C685AB8B-3059-4916-A951-6193DC2B9210}" dt="2025-05-06T18:00:08.413" v="12" actId="1076"/>
      <pc:docMkLst>
        <pc:docMk/>
      </pc:docMkLst>
    </pc:docChg>
  </pc:docChgLst>
  <pc:docChgLst>
    <pc:chgData name="MATHEUS RODRIGUES DE OLIVEIRA" userId="S::matheus.oliveira174@fatec.sp.gov.br::609770e4-3658-4b0f-a504-ac37971d27d0" providerId="AD" clId="Web-{4540CF6C-42FA-4E84-A71E-5A6CE489883C}"/>
    <pc:docChg chg="addSld delSld modSld sldOrd">
      <pc:chgData name="MATHEUS RODRIGUES DE OLIVEIRA" userId="S::matheus.oliveira174@fatec.sp.gov.br::609770e4-3658-4b0f-a504-ac37971d27d0" providerId="AD" clId="Web-{4540CF6C-42FA-4E84-A71E-5A6CE489883C}" dt="2025-05-16T23:20:00.732" v="64"/>
      <pc:docMkLst>
        <pc:docMk/>
      </pc:docMkLst>
      <pc:sldChg chg="addSp delSp modSp">
        <pc:chgData name="MATHEUS RODRIGUES DE OLIVEIRA" userId="S::matheus.oliveira174@fatec.sp.gov.br::609770e4-3658-4b0f-a504-ac37971d27d0" providerId="AD" clId="Web-{4540CF6C-42FA-4E84-A71E-5A6CE489883C}" dt="2025-05-16T23:18:42.105" v="51" actId="20577"/>
        <pc:sldMkLst>
          <pc:docMk/>
          <pc:sldMk cId="0" sldId="262"/>
        </pc:sldMkLst>
        <pc:spChg chg="del mod">
          <ac:chgData name="MATHEUS RODRIGUES DE OLIVEIRA" userId="S::matheus.oliveira174@fatec.sp.gov.br::609770e4-3658-4b0f-a504-ac37971d27d0" providerId="AD" clId="Web-{4540CF6C-42FA-4E84-A71E-5A6CE489883C}" dt="2025-05-16T23:16:02.709" v="9"/>
          <ac:spMkLst>
            <pc:docMk/>
            <pc:sldMk cId="0" sldId="262"/>
            <ac:spMk id="7" creationId="{85BCC8CB-67F3-7FAC-556F-BC26DC0C253D}"/>
          </ac:spMkLst>
        </pc:spChg>
        <pc:spChg chg="mod">
          <ac:chgData name="MATHEUS RODRIGUES DE OLIVEIRA" userId="S::matheus.oliveira174@fatec.sp.gov.br::609770e4-3658-4b0f-a504-ac37971d27d0" providerId="AD" clId="Web-{4540CF6C-42FA-4E84-A71E-5A6CE489883C}" dt="2025-05-16T23:18:42.105" v="51" actId="20577"/>
          <ac:spMkLst>
            <pc:docMk/>
            <pc:sldMk cId="0" sldId="262"/>
            <ac:spMk id="9" creationId="{00000000-0000-0000-0000-000000000000}"/>
          </ac:spMkLst>
        </pc:spChg>
        <pc:spChg chg="mod">
          <ac:chgData name="MATHEUS RODRIGUES DE OLIVEIRA" userId="S::matheus.oliveira174@fatec.sp.gov.br::609770e4-3658-4b0f-a504-ac37971d27d0" providerId="AD" clId="Web-{4540CF6C-42FA-4E84-A71E-5A6CE489883C}" dt="2025-05-16T23:18:33.229" v="46" actId="14100"/>
          <ac:spMkLst>
            <pc:docMk/>
            <pc:sldMk cId="0" sldId="262"/>
            <ac:spMk id="10" creationId="{00000000-0000-0000-0000-000000000000}"/>
          </ac:spMkLst>
        </pc:spChg>
        <pc:spChg chg="add del mod">
          <ac:chgData name="MATHEUS RODRIGUES DE OLIVEIRA" userId="S::matheus.oliveira174@fatec.sp.gov.br::609770e4-3658-4b0f-a504-ac37971d27d0" providerId="AD" clId="Web-{4540CF6C-42FA-4E84-A71E-5A6CE489883C}" dt="2025-05-16T23:17:39.415" v="29" actId="20577"/>
          <ac:spMkLst>
            <pc:docMk/>
            <pc:sldMk cId="0" sldId="262"/>
            <ac:spMk id="14" creationId="{00000000-0000-0000-0000-000000000000}"/>
          </ac:spMkLst>
        </pc:spChg>
        <pc:grpChg chg="del">
          <ac:chgData name="MATHEUS RODRIGUES DE OLIVEIRA" userId="S::matheus.oliveira174@fatec.sp.gov.br::609770e4-3658-4b0f-a504-ac37971d27d0" providerId="AD" clId="Web-{4540CF6C-42FA-4E84-A71E-5A6CE489883C}" dt="2025-05-16T23:15:56.724" v="6"/>
          <ac:grpSpMkLst>
            <pc:docMk/>
            <pc:sldMk cId="0" sldId="262"/>
            <ac:grpSpMk id="18" creationId="{00000000-0000-0000-0000-000000000000}"/>
          </ac:grpSpMkLst>
        </pc:grpChg>
      </pc:sldChg>
      <pc:sldChg chg="del">
        <pc:chgData name="MATHEUS RODRIGUES DE OLIVEIRA" userId="S::matheus.oliveira174@fatec.sp.gov.br::609770e4-3658-4b0f-a504-ac37971d27d0" providerId="AD" clId="Web-{4540CF6C-42FA-4E84-A71E-5A6CE489883C}" dt="2025-05-16T23:19:05.293" v="53"/>
        <pc:sldMkLst>
          <pc:docMk/>
          <pc:sldMk cId="0" sldId="270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19:01.152" v="52"/>
        <pc:sldMkLst>
          <pc:docMk/>
          <pc:sldMk cId="3870319482" sldId="271"/>
        </pc:sldMkLst>
      </pc:sldChg>
      <pc:sldChg chg="addSp delSp modSp del mod modClrScheme chgLayout">
        <pc:chgData name="MATHEUS RODRIGUES DE OLIVEIRA" userId="S::matheus.oliveira174@fatec.sp.gov.br::609770e4-3658-4b0f-a504-ac37971d27d0" providerId="AD" clId="Web-{4540CF6C-42FA-4E84-A71E-5A6CE489883C}" dt="2025-05-16T23:19:48.498" v="61"/>
        <pc:sldMkLst>
          <pc:docMk/>
          <pc:sldMk cId="3164506231" sldId="272"/>
        </pc:sldMkLst>
        <pc:spChg chg="mod ord">
          <ac:chgData name="MATHEUS RODRIGUES DE OLIVEIRA" userId="S::matheus.oliveira174@fatec.sp.gov.br::609770e4-3658-4b0f-a504-ac37971d27d0" providerId="AD" clId="Web-{4540CF6C-42FA-4E84-A71E-5A6CE489883C}" dt="2025-05-16T23:16:38.257" v="19"/>
          <ac:spMkLst>
            <pc:docMk/>
            <pc:sldMk cId="3164506231" sldId="272"/>
            <ac:spMk id="6" creationId="{99099AAE-7D17-2EDD-1A74-E76BB4CB3A36}"/>
          </ac:spMkLst>
        </pc:spChg>
        <pc:spChg chg="add del mod ord">
          <ac:chgData name="MATHEUS RODRIGUES DE OLIVEIRA" userId="S::matheus.oliveira174@fatec.sp.gov.br::609770e4-3658-4b0f-a504-ac37971d27d0" providerId="AD" clId="Web-{4540CF6C-42FA-4E84-A71E-5A6CE489883C}" dt="2025-05-16T23:16:38.257" v="19"/>
          <ac:spMkLst>
            <pc:docMk/>
            <pc:sldMk cId="3164506231" sldId="272"/>
            <ac:spMk id="13" creationId="{3E03AB4D-C22E-4673-EE63-9FC9BD5D4D40}"/>
          </ac:spMkLst>
        </pc:spChg>
        <pc:spChg chg="add del mod ord">
          <ac:chgData name="MATHEUS RODRIGUES DE OLIVEIRA" userId="S::matheus.oliveira174@fatec.sp.gov.br::609770e4-3658-4b0f-a504-ac37971d27d0" providerId="AD" clId="Web-{4540CF6C-42FA-4E84-A71E-5A6CE489883C}" dt="2025-05-16T23:16:38.257" v="19"/>
          <ac:spMkLst>
            <pc:docMk/>
            <pc:sldMk cId="3164506231" sldId="272"/>
            <ac:spMk id="15" creationId="{61872DC3-D833-099D-A816-921DF0104485}"/>
          </ac:spMkLst>
        </pc:spChg>
      </pc:sldChg>
      <pc:sldChg chg="ord">
        <pc:chgData name="MATHEUS RODRIGUES DE OLIVEIRA" userId="S::matheus.oliveira174@fatec.sp.gov.br::609770e4-3658-4b0f-a504-ac37971d27d0" providerId="AD" clId="Web-{4540CF6C-42FA-4E84-A71E-5A6CE489883C}" dt="2025-05-16T23:19:44.247" v="60"/>
        <pc:sldMkLst>
          <pc:docMk/>
          <pc:sldMk cId="2101890286" sldId="273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20:00.732" v="64"/>
        <pc:sldMkLst>
          <pc:docMk/>
          <pc:sldMk cId="3513855156" sldId="276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19:58.857" v="63"/>
        <pc:sldMkLst>
          <pc:docMk/>
          <pc:sldMk cId="1499018252" sldId="277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19:10.590" v="56"/>
        <pc:sldMkLst>
          <pc:docMk/>
          <pc:sldMk cId="2347486675" sldId="278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19:13.903" v="57"/>
        <pc:sldMkLst>
          <pc:docMk/>
          <pc:sldMk cId="1762785735" sldId="279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19:07.246" v="54"/>
        <pc:sldMkLst>
          <pc:docMk/>
          <pc:sldMk cId="1886743802" sldId="280"/>
        </pc:sldMkLst>
      </pc:sldChg>
      <pc:sldChg chg="del">
        <pc:chgData name="MATHEUS RODRIGUES DE OLIVEIRA" userId="S::matheus.oliveira174@fatec.sp.gov.br::609770e4-3658-4b0f-a504-ac37971d27d0" providerId="AD" clId="Web-{4540CF6C-42FA-4E84-A71E-5A6CE489883C}" dt="2025-05-16T23:19:09.074" v="55"/>
        <pc:sldMkLst>
          <pc:docMk/>
          <pc:sldMk cId="933232594" sldId="282"/>
        </pc:sldMkLst>
      </pc:sldChg>
      <pc:sldChg chg="add del replId">
        <pc:chgData name="MATHEUS RODRIGUES DE OLIVEIRA" userId="S::matheus.oliveira174@fatec.sp.gov.br::609770e4-3658-4b0f-a504-ac37971d27d0" providerId="AD" clId="Web-{4540CF6C-42FA-4E84-A71E-5A6CE489883C}" dt="2025-05-16T23:15:01.675" v="3"/>
        <pc:sldMkLst>
          <pc:docMk/>
          <pc:sldMk cId="1296019406" sldId="283"/>
        </pc:sldMkLst>
      </pc:sldChg>
      <pc:sldChg chg="new del">
        <pc:chgData name="MATHEUS RODRIGUES DE OLIVEIRA" userId="S::matheus.oliveira174@fatec.sp.gov.br::609770e4-3658-4b0f-a504-ac37971d27d0" providerId="AD" clId="Web-{4540CF6C-42FA-4E84-A71E-5A6CE489883C}" dt="2025-05-16T23:15:30.708" v="5"/>
        <pc:sldMkLst>
          <pc:docMk/>
          <pc:sldMk cId="1877910800" sldId="283"/>
        </pc:sldMkLst>
      </pc:sldChg>
      <pc:sldChg chg="add del ord replId">
        <pc:chgData name="MATHEUS RODRIGUES DE OLIVEIRA" userId="S::matheus.oliveira174@fatec.sp.gov.br::609770e4-3658-4b0f-a504-ac37971d27d0" providerId="AD" clId="Web-{4540CF6C-42FA-4E84-A71E-5A6CE489883C}" dt="2025-05-16T23:19:52.748" v="62"/>
        <pc:sldMkLst>
          <pc:docMk/>
          <pc:sldMk cId="2159170547" sldId="283"/>
        </pc:sldMkLst>
      </pc:sldChg>
      <pc:sldChg chg="new del">
        <pc:chgData name="MATHEUS RODRIGUES DE OLIVEIRA" userId="S::matheus.oliveira174@fatec.sp.gov.br::609770e4-3658-4b0f-a504-ac37971d27d0" providerId="AD" clId="Web-{4540CF6C-42FA-4E84-A71E-5A6CE489883C}" dt="2025-05-16T23:14:46.456" v="1"/>
        <pc:sldMkLst>
          <pc:docMk/>
          <pc:sldMk cId="3226452482" sldId="283"/>
        </pc:sldMkLst>
      </pc:sldChg>
      <pc:sldChg chg="new del">
        <pc:chgData name="MATHEUS RODRIGUES DE OLIVEIRA" userId="S::matheus.oliveira174@fatec.sp.gov.br::609770e4-3658-4b0f-a504-ac37971d27d0" providerId="AD" clId="Web-{4540CF6C-42FA-4E84-A71E-5A6CE489883C}" dt="2025-05-16T23:16:14.037" v="14"/>
        <pc:sldMkLst>
          <pc:docMk/>
          <pc:sldMk cId="3537141303" sldId="283"/>
        </pc:sldMkLst>
      </pc:sldChg>
    </pc:docChg>
  </pc:docChgLst>
  <pc:docChgLst>
    <pc:chgData name="GUILHERME DA SILVA SOUZA" userId="S::guilherme.souza162@fatec.sp.gov.br::36d7ba86-a8b8-42f0-8b4b-77058f561175" providerId="AD" clId="Web-{55293942-7D99-4EBF-9537-CAA8D4A9C0B5}"/>
    <pc:docChg chg="addSld modSld">
      <pc:chgData name="GUILHERME DA SILVA SOUZA" userId="S::guilherme.souza162@fatec.sp.gov.br::36d7ba86-a8b8-42f0-8b4b-77058f561175" providerId="AD" clId="Web-{55293942-7D99-4EBF-9537-CAA8D4A9C0B5}" dt="2025-05-06T16:48:59.839" v="81" actId="20577"/>
      <pc:docMkLst>
        <pc:docMk/>
      </pc:docMkLst>
      <pc:sldChg chg="modSp">
        <pc:chgData name="GUILHERME DA SILVA SOUZA" userId="S::guilherme.souza162@fatec.sp.gov.br::36d7ba86-a8b8-42f0-8b4b-77058f561175" providerId="AD" clId="Web-{55293942-7D99-4EBF-9537-CAA8D4A9C0B5}" dt="2025-05-06T16:47:44.864" v="57" actId="1076"/>
        <pc:sldMkLst>
          <pc:docMk/>
          <pc:sldMk cId="0" sldId="258"/>
        </pc:sldMkLst>
        <pc:spChg chg="mod">
          <ac:chgData name="GUILHERME DA SILVA SOUZA" userId="S::guilherme.souza162@fatec.sp.gov.br::36d7ba86-a8b8-42f0-8b4b-77058f561175" providerId="AD" clId="Web-{55293942-7D99-4EBF-9537-CAA8D4A9C0B5}" dt="2025-05-06T16:47:44.864" v="57" actId="1076"/>
          <ac:spMkLst>
            <pc:docMk/>
            <pc:sldMk cId="0" sldId="258"/>
            <ac:spMk id="2" creationId="{00000000-0000-0000-0000-000000000000}"/>
          </ac:spMkLst>
        </pc:spChg>
      </pc:sldChg>
    </pc:docChg>
  </pc:docChgLst>
  <pc:docChgLst>
    <pc:chgData name="GUILHERME DA SILVA SOUZA" userId="S::guilherme.souza162@fatec.sp.gov.br::36d7ba86-a8b8-42f0-8b4b-77058f561175" providerId="AD" clId="Web-{1A9D6948-45FB-4754-A2CE-C21AC441C36F}"/>
    <pc:docChg chg="addSld delSld modSld sldOrd">
      <pc:chgData name="GUILHERME DA SILVA SOUZA" userId="S::guilherme.souza162@fatec.sp.gov.br::36d7ba86-a8b8-42f0-8b4b-77058f561175" providerId="AD" clId="Web-{1A9D6948-45FB-4754-A2CE-C21AC441C36F}" dt="2025-05-06T15:42:31.461" v="179" actId="20577"/>
      <pc:docMkLst>
        <pc:docMk/>
      </pc:docMkLst>
      <pc:sldChg chg="addSp delSp modSp ord">
        <pc:chgData name="GUILHERME DA SILVA SOUZA" userId="S::guilherme.souza162@fatec.sp.gov.br::36d7ba86-a8b8-42f0-8b4b-77058f561175" providerId="AD" clId="Web-{1A9D6948-45FB-4754-A2CE-C21AC441C36F}" dt="2025-05-06T15:42:31.461" v="179" actId="20577"/>
        <pc:sldMkLst>
          <pc:docMk/>
          <pc:sldMk cId="0" sldId="258"/>
        </pc:sldMkLst>
        <pc:spChg chg="del">
          <ac:chgData name="GUILHERME DA SILVA SOUZA" userId="S::guilherme.souza162@fatec.sp.gov.br::36d7ba86-a8b8-42f0-8b4b-77058f561175" providerId="AD" clId="Web-{1A9D6948-45FB-4754-A2CE-C21AC441C36F}" dt="2025-05-06T15:26:29.293" v="61"/>
          <ac:spMkLst>
            <pc:docMk/>
            <pc:sldMk cId="0" sldId="258"/>
            <ac:spMk id="9" creationId="{00000000-0000-0000-0000-000000000000}"/>
          </ac:spMkLst>
        </pc:spChg>
        <pc:spChg chg="del">
          <ac:chgData name="GUILHERME DA SILVA SOUZA" userId="S::guilherme.souza162@fatec.sp.gov.br::36d7ba86-a8b8-42f0-8b4b-77058f561175" providerId="AD" clId="Web-{1A9D6948-45FB-4754-A2CE-C21AC441C36F}" dt="2025-05-06T15:26:32.996" v="64"/>
          <ac:spMkLst>
            <pc:docMk/>
            <pc:sldMk cId="0" sldId="258"/>
            <ac:spMk id="10" creationId="{00000000-0000-0000-0000-000000000000}"/>
          </ac:spMkLst>
        </pc:spChg>
        <pc:spChg chg="del">
          <ac:chgData name="GUILHERME DA SILVA SOUZA" userId="S::guilherme.souza162@fatec.sp.gov.br::36d7ba86-a8b8-42f0-8b4b-77058f561175" providerId="AD" clId="Web-{1A9D6948-45FB-4754-A2CE-C21AC441C36F}" dt="2025-05-06T15:26:34.215" v="65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GUILHERME DA SILVA SOUZA" userId="S::guilherme.souza162@fatec.sp.gov.br::36d7ba86-a8b8-42f0-8b4b-77058f561175" providerId="AD" clId="Web-{1A9D6948-45FB-4754-A2CE-C21AC441C36F}" dt="2025-05-06T15:26:27.059" v="60"/>
          <ac:spMkLst>
            <pc:docMk/>
            <pc:sldMk cId="0" sldId="258"/>
            <ac:spMk id="21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1A9D6948-45FB-4754-A2CE-C21AC441C36F}" dt="2025-05-06T15:42:31.461" v="179" actId="20577"/>
          <ac:spMkLst>
            <pc:docMk/>
            <pc:sldMk cId="0" sldId="258"/>
            <ac:spMk id="22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1A9D6948-45FB-4754-A2CE-C21AC441C36F}" dt="2025-05-06T15:29:22.270" v="105" actId="20577"/>
          <ac:spMkLst>
            <pc:docMk/>
            <pc:sldMk cId="0" sldId="258"/>
            <ac:spMk id="26" creationId="{00000000-0000-0000-0000-000000000000}"/>
          </ac:spMkLst>
        </pc:spChg>
        <pc:spChg chg="del">
          <ac:chgData name="GUILHERME DA SILVA SOUZA" userId="S::guilherme.souza162@fatec.sp.gov.br::36d7ba86-a8b8-42f0-8b4b-77058f561175" providerId="AD" clId="Web-{1A9D6948-45FB-4754-A2CE-C21AC441C36F}" dt="2025-05-06T15:25:54.151" v="39"/>
          <ac:spMkLst>
            <pc:docMk/>
            <pc:sldMk cId="0" sldId="258"/>
            <ac:spMk id="27" creationId="{00000000-0000-0000-0000-000000000000}"/>
          </ac:spMkLst>
        </pc:spChg>
        <pc:spChg chg="del">
          <ac:chgData name="GUILHERME DA SILVA SOUZA" userId="S::guilherme.souza162@fatec.sp.gov.br::36d7ba86-a8b8-42f0-8b4b-77058f561175" providerId="AD" clId="Web-{1A9D6948-45FB-4754-A2CE-C21AC441C36F}" dt="2025-05-06T15:25:55.541" v="40"/>
          <ac:spMkLst>
            <pc:docMk/>
            <pc:sldMk cId="0" sldId="258"/>
            <ac:spMk id="28" creationId="{00000000-0000-0000-0000-000000000000}"/>
          </ac:spMkLst>
        </pc:spChg>
        <pc:spChg chg="mod">
          <ac:chgData name="GUILHERME DA SILVA SOUZA" userId="S::guilherme.souza162@fatec.sp.gov.br::36d7ba86-a8b8-42f0-8b4b-77058f561175" providerId="AD" clId="Web-{1A9D6948-45FB-4754-A2CE-C21AC441C36F}" dt="2025-05-06T15:24:20.100" v="30" actId="1076"/>
          <ac:spMkLst>
            <pc:docMk/>
            <pc:sldMk cId="0" sldId="258"/>
            <ac:spMk id="30" creationId="{6D535F59-B894-9BB7-A8EA-7C41193CC95F}"/>
          </ac:spMkLst>
        </pc:spChg>
        <pc:spChg chg="add mod">
          <ac:chgData name="GUILHERME DA SILVA SOUZA" userId="S::guilherme.souza162@fatec.sp.gov.br::36d7ba86-a8b8-42f0-8b4b-77058f561175" providerId="AD" clId="Web-{1A9D6948-45FB-4754-A2CE-C21AC441C36F}" dt="2025-05-06T15:29:29.223" v="107" actId="20577"/>
          <ac:spMkLst>
            <pc:docMk/>
            <pc:sldMk cId="0" sldId="258"/>
            <ac:spMk id="31" creationId="{2B5CEE11-5E29-37F1-CA75-DFAB9D078567}"/>
          </ac:spMkLst>
        </pc:spChg>
        <pc:spChg chg="add mod">
          <ac:chgData name="GUILHERME DA SILVA SOUZA" userId="S::guilherme.souza162@fatec.sp.gov.br::36d7ba86-a8b8-42f0-8b4b-77058f561175" providerId="AD" clId="Web-{1A9D6948-45FB-4754-A2CE-C21AC441C36F}" dt="2025-05-06T15:29:33.973" v="109" actId="20577"/>
          <ac:spMkLst>
            <pc:docMk/>
            <pc:sldMk cId="0" sldId="258"/>
            <ac:spMk id="32" creationId="{B75F2370-2061-CEFE-2D3B-ADC9423996BF}"/>
          </ac:spMkLst>
        </pc:spChg>
        <pc:grpChg chg="add del">
          <ac:chgData name="GUILHERME DA SILVA SOUZA" userId="S::guilherme.souza162@fatec.sp.gov.br::36d7ba86-a8b8-42f0-8b4b-77058f561175" providerId="AD" clId="Web-{1A9D6948-45FB-4754-A2CE-C21AC441C36F}" dt="2025-05-06T15:26:32.778" v="63"/>
          <ac:grpSpMkLst>
            <pc:docMk/>
            <pc:sldMk cId="0" sldId="258"/>
            <ac:grpSpMk id="3" creationId="{00000000-0000-0000-0000-000000000000}"/>
          </ac:grpSpMkLst>
        </pc:grpChg>
      </pc:sldChg>
      <pc:sldChg chg="modSp">
        <pc:chgData name="GUILHERME DA SILVA SOUZA" userId="S::guilherme.souza162@fatec.sp.gov.br::36d7ba86-a8b8-42f0-8b4b-77058f561175" providerId="AD" clId="Web-{1A9D6948-45FB-4754-A2CE-C21AC441C36F}" dt="2025-05-06T14:50:05.179" v="4" actId="20577"/>
        <pc:sldMkLst>
          <pc:docMk/>
          <pc:sldMk cId="0" sldId="262"/>
        </pc:sldMkLst>
        <pc:spChg chg="mod">
          <ac:chgData name="GUILHERME DA SILVA SOUZA" userId="S::guilherme.souza162@fatec.sp.gov.br::36d7ba86-a8b8-42f0-8b4b-77058f561175" providerId="AD" clId="Web-{1A9D6948-45FB-4754-A2CE-C21AC441C36F}" dt="2025-05-06T14:50:05.179" v="4" actId="20577"/>
          <ac:spMkLst>
            <pc:docMk/>
            <pc:sldMk cId="0" sldId="262"/>
            <ac:spMk id="14" creationId="{00000000-0000-0000-0000-000000000000}"/>
          </ac:spMkLst>
        </pc:spChg>
        <pc:grpChg chg="mod">
          <ac:chgData name="GUILHERME DA SILVA SOUZA" userId="S::guilherme.souza162@fatec.sp.gov.br::36d7ba86-a8b8-42f0-8b4b-77058f561175" providerId="AD" clId="Web-{1A9D6948-45FB-4754-A2CE-C21AC441C36F}" dt="2025-05-06T14:50:00.257" v="1" actId="1076"/>
          <ac:grpSpMkLst>
            <pc:docMk/>
            <pc:sldMk cId="0" sldId="262"/>
            <ac:grpSpMk id="8" creationId="{010C0A05-4B91-901D-D731-A0493E62C9D4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041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-277607" y="4731466"/>
            <a:ext cx="18288000" cy="4744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sz="4000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ÉMERSON FERREIRA SIRINO</a:t>
            </a:r>
          </a:p>
          <a:p>
            <a:pPr algn="ctr">
              <a:lnSpc>
                <a:spcPts val="7424"/>
              </a:lnSpc>
            </a:pPr>
            <a:r>
              <a:rPr lang="en-US" sz="4000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EVERTON CARLOS DOS SANTOS</a:t>
            </a:r>
          </a:p>
          <a:p>
            <a:pPr algn="ctr">
              <a:lnSpc>
                <a:spcPts val="7424"/>
              </a:lnSpc>
            </a:pPr>
            <a:r>
              <a:rPr lang="en-US" sz="4000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GUILHERME DA SILVA SOUZA</a:t>
            </a:r>
          </a:p>
          <a:p>
            <a:pPr algn="ctr">
              <a:lnSpc>
                <a:spcPts val="7424"/>
              </a:lnSpc>
            </a:pPr>
            <a:r>
              <a:rPr lang="en-US" sz="4000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MATHEUS RODRIGUES DE OLIVEIRA</a:t>
            </a:r>
          </a:p>
          <a:p>
            <a:pPr algn="ctr">
              <a:lnSpc>
                <a:spcPts val="7424"/>
              </a:lnSpc>
            </a:pPr>
            <a:r>
              <a:rPr lang="en-US" sz="4000" b="1" dirty="0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MAYSA PEDRO DA SILVA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3" name="Imagem 12" descr="Logotipo&#10;&#10;O conteúdo gerado por IA pode estar incorreto.">
            <a:extLst>
              <a:ext uri="{FF2B5EF4-FFF2-40B4-BE49-F238E27FC236}">
                <a16:creationId xmlns="" xmlns:a16="http://schemas.microsoft.com/office/drawing/2014/main" id="{C123CA19-AA67-DE52-1D87-7AFB5431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7140" y="-1401982"/>
            <a:ext cx="7115604" cy="70921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975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8997950"/>
            <a:ext cx="6052584" cy="337436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34483" y="482943"/>
            <a:ext cx="7353300" cy="948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31"/>
              </a:lnSpc>
            </a:pPr>
            <a:r>
              <a:rPr lang="en-US" sz="5300" dirty="0" err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StockFlow</a:t>
            </a:r>
            <a:endParaRPr lang="en-US" sz="5308" dirty="0" err="1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4483" y="1681433"/>
            <a:ext cx="16819034" cy="6832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3200" dirty="0" smtClean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	O </a:t>
            </a:r>
            <a:r>
              <a:rPr lang="pt-BR" sz="3200" b="1" dirty="0" err="1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StockFlow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 é um sistema online para o </a:t>
            </a:r>
            <a:r>
              <a:rPr lang="pt-BR" sz="3200" b="1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gerenciamento de estoques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, desenvolvida para oferecer </a:t>
            </a:r>
            <a:r>
              <a:rPr lang="pt-BR" sz="3200" b="1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controle, agilidade e precisão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 em todos os processos de entrada, saída e movimentação de produtos. Ideal para empresas de todos os portes, proporciona uma </a:t>
            </a:r>
            <a:r>
              <a:rPr lang="pt-BR" sz="3200" b="1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visão centralizada e em tempo real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 dos níveis de estoque, evitando desperdícios, faltas e excessos.</a:t>
            </a:r>
          </a:p>
          <a:p>
            <a:pPr algn="just">
              <a:lnSpc>
                <a:spcPct val="150000"/>
              </a:lnSpc>
            </a:pP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Seja no varejo, na indústria ou na distribuição, o </a:t>
            </a:r>
            <a:r>
              <a:rPr lang="pt-BR" sz="3200" dirty="0" err="1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StockFlow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 é a solução ideal para </a:t>
            </a:r>
            <a:r>
              <a:rPr lang="pt-BR" sz="3200" b="1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otimizar a gestão de estoques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, </a:t>
            </a:r>
            <a:r>
              <a:rPr lang="pt-BR" sz="3200" b="1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reduzir custos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 e </a:t>
            </a:r>
            <a:r>
              <a:rPr lang="pt-BR" sz="3200" b="1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melhorar a tomada de decisão</a:t>
            </a:r>
            <a:r>
              <a:rPr lang="pt-BR" sz="3200" dirty="0">
                <a:latin typeface="Poppins" panose="020B0604020202020204" charset="0"/>
                <a:ea typeface="Roboto Bold" panose="020B0604020202020204" charset="0"/>
                <a:cs typeface="Poppins" panose="020B0604020202020204" charset="0"/>
              </a:rPr>
              <a:t> com base em dados confiáveis.</a:t>
            </a:r>
          </a:p>
          <a:p>
            <a:pPr>
              <a:lnSpc>
                <a:spcPts val="7212"/>
              </a:lnSpc>
            </a:pPr>
            <a:endParaRPr lang="en-US" sz="2400" dirty="0" err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2856331"/>
            <a:ext cx="16344900" cy="1203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3600" dirty="0">
                <a:latin typeface="Poppins"/>
                <a:cs typeface="Poppins"/>
              </a:rPr>
              <a:t>.</a:t>
            </a:r>
            <a:endParaRPr lang="pt-BR" dirty="0"/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3C7A505E-D9F8-6B91-B9C2-1990CC3E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="" xmlns:a16="http://schemas.microsoft.com/office/drawing/2014/main" id="{6877F538-5264-AD6E-F5A1-1DFCCF6FE061}"/>
              </a:ext>
            </a:extLst>
          </p:cNvPr>
          <p:cNvSpPr/>
          <p:nvPr/>
        </p:nvSpPr>
        <p:spPr>
          <a:xfrm>
            <a:off x="0" y="-1293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="" xmlns:a16="http://schemas.microsoft.com/office/drawing/2014/main" id="{A9A515E5-6F54-3392-A515-058B6022B646}"/>
              </a:ext>
            </a:extLst>
          </p:cNvPr>
          <p:cNvSpPr/>
          <p:nvPr/>
        </p:nvSpPr>
        <p:spPr>
          <a:xfrm>
            <a:off x="1574008" y="1546356"/>
            <a:ext cx="2700915" cy="254638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12" name="Group 12">
            <a:extLst>
              <a:ext uri="{FF2B5EF4-FFF2-40B4-BE49-F238E27FC236}">
                <a16:creationId xmlns="" xmlns:a16="http://schemas.microsoft.com/office/drawing/2014/main" id="{3A7EB87C-3C14-C973-8B1F-A09E217F1980}"/>
              </a:ext>
            </a:extLst>
          </p:cNvPr>
          <p:cNvGrpSpPr/>
          <p:nvPr/>
        </p:nvGrpSpPr>
        <p:grpSpPr>
          <a:xfrm>
            <a:off x="9910160" y="4528562"/>
            <a:ext cx="1868266" cy="1868266"/>
            <a:chOff x="0" y="0"/>
            <a:chExt cx="812800" cy="812800"/>
          </a:xfrm>
        </p:grpSpPr>
        <p:sp>
          <p:nvSpPr>
            <p:cNvPr id="13" name="Freeform 13">
              <a:extLst>
                <a:ext uri="{FF2B5EF4-FFF2-40B4-BE49-F238E27FC236}">
                  <a16:creationId xmlns="" xmlns:a16="http://schemas.microsoft.com/office/drawing/2014/main" id="{A6BA66FE-90C0-40D6-78E6-5E2D8EA4841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14" name="TextBox 14">
              <a:extLst>
                <a:ext uri="{FF2B5EF4-FFF2-40B4-BE49-F238E27FC236}">
                  <a16:creationId xmlns="" xmlns:a16="http://schemas.microsoft.com/office/drawing/2014/main" id="{20160A1C-FD31-ECD9-1EE1-AEC73F4F6010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="" xmlns:a16="http://schemas.microsoft.com/office/drawing/2014/main" id="{265237DD-D6A3-C967-69BF-4F11EB147294}"/>
              </a:ext>
            </a:extLst>
          </p:cNvPr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9" name="Freeform 19">
              <a:extLst>
                <a:ext uri="{FF2B5EF4-FFF2-40B4-BE49-F238E27FC236}">
                  <a16:creationId xmlns="" xmlns:a16="http://schemas.microsoft.com/office/drawing/2014/main" id="{612E2F88-C5B7-DE19-4CD9-1367942CCCFF}"/>
                </a:ext>
              </a:extLst>
            </p:cNvPr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0" name="TextBox 20">
              <a:extLst>
                <a:ext uri="{FF2B5EF4-FFF2-40B4-BE49-F238E27FC236}">
                  <a16:creationId xmlns="" xmlns:a16="http://schemas.microsoft.com/office/drawing/2014/main" id="{EE47F6CB-7BC2-F4A0-9C1E-F3CC7C6655B9}"/>
                </a:ext>
              </a:extLst>
            </p:cNvPr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="" xmlns:a16="http://schemas.microsoft.com/office/drawing/2014/main" id="{020C49AA-E5D7-F95F-4C8D-07541C5D51D1}"/>
              </a:ext>
            </a:extLst>
          </p:cNvPr>
          <p:cNvSpPr txBox="1"/>
          <p:nvPr/>
        </p:nvSpPr>
        <p:spPr>
          <a:xfrm>
            <a:off x="4411164" y="2582849"/>
            <a:ext cx="8675317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6000" dirty="0">
                <a:solidFill>
                  <a:srgbClr val="000000"/>
                </a:solidFill>
                <a:latin typeface="Poppins"/>
                <a:ea typeface="+mn-lt"/>
                <a:cs typeface="+mn-lt"/>
                <a:sym typeface="Poppins"/>
              </a:rPr>
              <a:t>HTML, CSS e JavaScript</a:t>
            </a:r>
            <a:endParaRPr lang="pt-BR" sz="6000" dirty="0"/>
          </a:p>
        </p:txBody>
      </p:sp>
      <p:sp>
        <p:nvSpPr>
          <p:cNvPr id="30" name="TextBox 12">
            <a:extLst>
              <a:ext uri="{FF2B5EF4-FFF2-40B4-BE49-F238E27FC236}">
                <a16:creationId xmlns="" xmlns:a16="http://schemas.microsoft.com/office/drawing/2014/main" id="{2499F2D4-53ED-6D0B-7AD3-F65452A9FD0B}"/>
              </a:ext>
            </a:extLst>
          </p:cNvPr>
          <p:cNvSpPr txBox="1"/>
          <p:nvPr/>
        </p:nvSpPr>
        <p:spPr>
          <a:xfrm>
            <a:off x="407487" y="432870"/>
            <a:ext cx="12101362" cy="1718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91"/>
              </a:lnSpc>
            </a:pPr>
            <a:r>
              <a:rPr lang="en-US" sz="6600" dirty="0">
                <a:solidFill>
                  <a:srgbClr val="004AAD"/>
                </a:solidFill>
                <a:latin typeface="Poppins"/>
                <a:ea typeface="League Spartan"/>
                <a:cs typeface="League Spartan"/>
              </a:rPr>
              <a:t>Front-end</a:t>
            </a:r>
          </a:p>
          <a:p>
            <a:pPr>
              <a:lnSpc>
                <a:spcPts val="6591"/>
              </a:lnSpc>
            </a:pPr>
            <a:endParaRPr lang="en-US" sz="6600" dirty="0">
              <a:solidFill>
                <a:srgbClr val="004AAD"/>
              </a:solidFill>
              <a:latin typeface="Poppins"/>
              <a:ea typeface="League Spartan"/>
              <a:cs typeface="League Spartan"/>
            </a:endParaRPr>
          </a:p>
        </p:txBody>
      </p:sp>
      <p:sp>
        <p:nvSpPr>
          <p:cNvPr id="31" name="TextBox 26">
            <a:extLst>
              <a:ext uri="{FF2B5EF4-FFF2-40B4-BE49-F238E27FC236}">
                <a16:creationId xmlns="" xmlns:a16="http://schemas.microsoft.com/office/drawing/2014/main" id="{9EB7AC14-3438-2668-6BE4-A9E5C3B96C8B}"/>
              </a:ext>
            </a:extLst>
          </p:cNvPr>
          <p:cNvSpPr txBox="1"/>
          <p:nvPr/>
        </p:nvSpPr>
        <p:spPr>
          <a:xfrm>
            <a:off x="11890532" y="5362833"/>
            <a:ext cx="241809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0000"/>
                </a:solidFill>
                <a:latin typeface="Poppins"/>
                <a:ea typeface="+mn-lt"/>
                <a:cs typeface="+mn-lt"/>
                <a:sym typeface="Poppins"/>
              </a:rPr>
              <a:t>Blade</a:t>
            </a:r>
            <a:endParaRPr lang="en-US" sz="6600" dirty="0">
              <a:latin typeface="Poppins"/>
              <a:ea typeface="Calibri"/>
              <a:cs typeface="Calibri"/>
            </a:endParaRPr>
          </a:p>
        </p:txBody>
      </p:sp>
      <p:grpSp>
        <p:nvGrpSpPr>
          <p:cNvPr id="4" name="Group 6">
            <a:extLst>
              <a:ext uri="{FF2B5EF4-FFF2-40B4-BE49-F238E27FC236}">
                <a16:creationId xmlns="" xmlns:a16="http://schemas.microsoft.com/office/drawing/2014/main" id="{AC9D040D-9EEF-4D90-3480-53EC935DDDA0}"/>
              </a:ext>
            </a:extLst>
          </p:cNvPr>
          <p:cNvGrpSpPr/>
          <p:nvPr/>
        </p:nvGrpSpPr>
        <p:grpSpPr>
          <a:xfrm>
            <a:off x="2028673" y="4796978"/>
            <a:ext cx="4518266" cy="1868266"/>
            <a:chOff x="-1229098" y="0"/>
            <a:chExt cx="1965698" cy="812800"/>
          </a:xfrm>
        </p:grpSpPr>
        <p:sp>
          <p:nvSpPr>
            <p:cNvPr id="5" name="Freeform 7">
              <a:extLst>
                <a:ext uri="{FF2B5EF4-FFF2-40B4-BE49-F238E27FC236}">
                  <a16:creationId xmlns="" xmlns:a16="http://schemas.microsoft.com/office/drawing/2014/main" id="{CDFFF75A-BF45-A4F5-623A-45C0BD6394FA}"/>
                </a:ext>
              </a:extLst>
            </p:cNvPr>
            <p:cNvSpPr/>
            <p:nvPr/>
          </p:nvSpPr>
          <p:spPr>
            <a:xfrm>
              <a:off x="-1229098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8129E9E-E87F-9932-7217-0F984C8A0F4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26">
            <a:extLst>
              <a:ext uri="{FF2B5EF4-FFF2-40B4-BE49-F238E27FC236}">
                <a16:creationId xmlns="" xmlns:a16="http://schemas.microsoft.com/office/drawing/2014/main" id="{4461E0D2-CD89-9D0F-794E-C78156D0B713}"/>
              </a:ext>
            </a:extLst>
          </p:cNvPr>
          <p:cNvSpPr txBox="1"/>
          <p:nvPr/>
        </p:nvSpPr>
        <p:spPr>
          <a:xfrm>
            <a:off x="3765948" y="5667438"/>
            <a:ext cx="4761363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6000" dirty="0" err="1">
                <a:solidFill>
                  <a:srgbClr val="000000"/>
                </a:solidFill>
                <a:latin typeface="Poppins"/>
                <a:ea typeface="+mn-lt"/>
                <a:cs typeface="+mn-lt"/>
                <a:sym typeface="Poppins"/>
              </a:rPr>
              <a:t>TailwindCSS</a:t>
            </a:r>
            <a:endParaRPr lang="en-US" sz="6000" dirty="0" err="1">
              <a:latin typeface="Poppins"/>
              <a:ea typeface="Calibri"/>
              <a:cs typeface="Calibri"/>
            </a:endParaRPr>
          </a:p>
        </p:txBody>
      </p:sp>
      <p:grpSp>
        <p:nvGrpSpPr>
          <p:cNvPr id="22" name="Group 3"/>
          <p:cNvGrpSpPr/>
          <p:nvPr/>
        </p:nvGrpSpPr>
        <p:grpSpPr>
          <a:xfrm>
            <a:off x="1028700" y="8997950"/>
            <a:ext cx="6052584" cy="337436"/>
            <a:chOff x="0" y="0"/>
            <a:chExt cx="662281" cy="68570"/>
          </a:xfrm>
        </p:grpSpPr>
        <p:sp>
          <p:nvSpPr>
            <p:cNvPr id="25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7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15">
            <a:extLst>
              <a:ext uri="{FF2B5EF4-FFF2-40B4-BE49-F238E27FC236}">
                <a16:creationId xmlns="" xmlns:a16="http://schemas.microsoft.com/office/drawing/2014/main" id="{7DB15B4A-8383-4D33-3D95-9A5C3D9FACE8}"/>
              </a:ext>
            </a:extLst>
          </p:cNvPr>
          <p:cNvGrpSpPr/>
          <p:nvPr/>
        </p:nvGrpSpPr>
        <p:grpSpPr>
          <a:xfrm>
            <a:off x="9085821" y="6781909"/>
            <a:ext cx="1868266" cy="1868266"/>
            <a:chOff x="0" y="0"/>
            <a:chExt cx="812800" cy="812800"/>
          </a:xfrm>
          <a:blipFill>
            <a:blip r:embed="rId7"/>
            <a:stretch>
              <a:fillRect/>
            </a:stretch>
          </a:blipFill>
        </p:grpSpPr>
        <p:sp>
          <p:nvSpPr>
            <p:cNvPr id="29" name="Freeform 16">
              <a:extLst>
                <a:ext uri="{FF2B5EF4-FFF2-40B4-BE49-F238E27FC236}">
                  <a16:creationId xmlns="" xmlns:a16="http://schemas.microsoft.com/office/drawing/2014/main" id="{239DAE89-FDF2-7D01-B68F-9A16C279D5E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32" name="TextBox 17">
              <a:extLst>
                <a:ext uri="{FF2B5EF4-FFF2-40B4-BE49-F238E27FC236}">
                  <a16:creationId xmlns="" xmlns:a16="http://schemas.microsoft.com/office/drawing/2014/main" id="{BCA49A2B-AE01-CDC6-AE14-640DD9C3B658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26">
            <a:extLst>
              <a:ext uri="{FF2B5EF4-FFF2-40B4-BE49-F238E27FC236}">
                <a16:creationId xmlns="" xmlns:a16="http://schemas.microsoft.com/office/drawing/2014/main" id="{A401C7C4-D76A-EA4C-211B-17EFFCADA62B}"/>
              </a:ext>
            </a:extLst>
          </p:cNvPr>
          <p:cNvSpPr txBox="1"/>
          <p:nvPr/>
        </p:nvSpPr>
        <p:spPr>
          <a:xfrm>
            <a:off x="10311192" y="7506747"/>
            <a:ext cx="4076661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6600" dirty="0" smtClean="0">
                <a:solidFill>
                  <a:srgbClr val="000000"/>
                </a:solidFill>
                <a:latin typeface="Poppins"/>
                <a:ea typeface="+mn-lt"/>
                <a:cs typeface="+mn-lt"/>
                <a:sym typeface="Poppins"/>
              </a:rPr>
              <a:t>Livewire</a:t>
            </a:r>
            <a:endParaRPr lang="en-US" sz="6600" dirty="0">
              <a:latin typeface="Poppins"/>
              <a:ea typeface="Calibri"/>
              <a:cs typeface="Calibri"/>
            </a:endParaRPr>
          </a:p>
        </p:txBody>
      </p:sp>
      <p:sp>
        <p:nvSpPr>
          <p:cNvPr id="34" name="Chave direita 33"/>
          <p:cNvSpPr/>
          <p:nvPr/>
        </p:nvSpPr>
        <p:spPr>
          <a:xfrm>
            <a:off x="14387853" y="5258621"/>
            <a:ext cx="1578648" cy="2448683"/>
          </a:xfrm>
          <a:prstGeom prst="rightBrace">
            <a:avLst/>
          </a:prstGeom>
          <a:ln w="57150">
            <a:solidFill>
              <a:srgbClr val="004A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TextBox 26"/>
          <p:cNvSpPr txBox="1"/>
          <p:nvPr/>
        </p:nvSpPr>
        <p:spPr>
          <a:xfrm>
            <a:off x="15601404" y="6345892"/>
            <a:ext cx="2128085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Poppins"/>
                <a:ea typeface="+mn-lt"/>
                <a:cs typeface="+mn-lt"/>
                <a:sym typeface="Poppins"/>
              </a:rPr>
              <a:t>Laravel</a:t>
            </a:r>
            <a:endParaRPr lang="en-US" sz="3600" dirty="0"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45103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2033855" y="2151033"/>
            <a:ext cx="2344269" cy="1868266"/>
            <a:chOff x="-283288" y="28575"/>
            <a:chExt cx="1019888" cy="812800"/>
          </a:xfrm>
        </p:grpSpPr>
        <p:sp>
          <p:nvSpPr>
            <p:cNvPr id="7" name="Freeform 7"/>
            <p:cNvSpPr/>
            <p:nvPr/>
          </p:nvSpPr>
          <p:spPr>
            <a:xfrm>
              <a:off x="-283288" y="28575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478274" y="4485341"/>
            <a:ext cx="3331452" cy="2815742"/>
            <a:chOff x="0" y="0"/>
            <a:chExt cx="812800" cy="812800"/>
          </a:xfrm>
          <a:blipFill>
            <a:blip r:embed="rId4"/>
            <a:stretch>
              <a:fillRect/>
            </a:stretch>
          </a:blip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-289415" y="2997580"/>
            <a:ext cx="7393290" cy="564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en-US" sz="6600" dirty="0">
                <a:solidFill>
                  <a:srgbClr val="000000"/>
                </a:solidFill>
                <a:latin typeface="Poppins"/>
                <a:ea typeface="+mn-lt"/>
                <a:cs typeface="+mn-lt"/>
                <a:sym typeface="Poppins"/>
              </a:rPr>
              <a:t>Laravel</a:t>
            </a:r>
            <a:endParaRPr lang="en-US" sz="6600" dirty="0">
              <a:latin typeface="Poppins"/>
              <a:cs typeface="Poppins"/>
            </a:endParaRPr>
          </a:p>
        </p:txBody>
      </p:sp>
      <p:sp>
        <p:nvSpPr>
          <p:cNvPr id="30" name="TextBox 12">
            <a:extLst>
              <a:ext uri="{FF2B5EF4-FFF2-40B4-BE49-F238E27FC236}">
                <a16:creationId xmlns="" xmlns:a16="http://schemas.microsoft.com/office/drawing/2014/main" id="{6D535F59-B894-9BB7-A8EA-7C41193CC95F}"/>
              </a:ext>
            </a:extLst>
          </p:cNvPr>
          <p:cNvSpPr txBox="1"/>
          <p:nvPr/>
        </p:nvSpPr>
        <p:spPr>
          <a:xfrm>
            <a:off x="407487" y="432870"/>
            <a:ext cx="12101362" cy="1718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91"/>
              </a:lnSpc>
            </a:pPr>
            <a:r>
              <a:rPr lang="en-US" sz="6600" dirty="0">
                <a:solidFill>
                  <a:srgbClr val="004AAD"/>
                </a:solidFill>
                <a:latin typeface="Poppins"/>
                <a:ea typeface="League Spartan"/>
                <a:cs typeface="League Spartan"/>
              </a:rPr>
              <a:t>Back-end</a:t>
            </a:r>
          </a:p>
          <a:p>
            <a:pPr>
              <a:lnSpc>
                <a:spcPts val="6591"/>
              </a:lnSpc>
            </a:pPr>
            <a:endParaRPr lang="en-US" sz="6600" dirty="0">
              <a:solidFill>
                <a:srgbClr val="004AAD"/>
              </a:solidFill>
              <a:latin typeface="Poppins"/>
              <a:ea typeface="League Spartan"/>
              <a:cs typeface="League Spartan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="" xmlns:a16="http://schemas.microsoft.com/office/drawing/2014/main" id="{ACBB4B95-24E4-FEA5-E39A-133A26C8310C}"/>
              </a:ext>
            </a:extLst>
          </p:cNvPr>
          <p:cNvSpPr txBox="1"/>
          <p:nvPr/>
        </p:nvSpPr>
        <p:spPr>
          <a:xfrm>
            <a:off x="14115337" y="8344153"/>
            <a:ext cx="1517966" cy="16274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8" name="Group 3"/>
          <p:cNvGrpSpPr/>
          <p:nvPr/>
        </p:nvGrpSpPr>
        <p:grpSpPr>
          <a:xfrm>
            <a:off x="1028700" y="8997950"/>
            <a:ext cx="6052584" cy="337436"/>
            <a:chOff x="0" y="0"/>
            <a:chExt cx="662281" cy="68570"/>
          </a:xfrm>
        </p:grpSpPr>
        <p:sp>
          <p:nvSpPr>
            <p:cNvPr id="29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3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35" name="Imagem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538" y="1684991"/>
            <a:ext cx="6667500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9998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674933" y="2350916"/>
            <a:ext cx="2736182" cy="288613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15" name="Group 15"/>
          <p:cNvGrpSpPr/>
          <p:nvPr/>
        </p:nvGrpSpPr>
        <p:grpSpPr>
          <a:xfrm>
            <a:off x="5133409" y="3330298"/>
            <a:ext cx="3652724" cy="3544070"/>
            <a:chOff x="0" y="0"/>
            <a:chExt cx="812800" cy="812800"/>
          </a:xfrm>
          <a:blipFill>
            <a:blip r:embed="rId3"/>
            <a:stretch>
              <a:fillRect/>
            </a:stretch>
          </a:blip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12">
            <a:extLst>
              <a:ext uri="{FF2B5EF4-FFF2-40B4-BE49-F238E27FC236}">
                <a16:creationId xmlns="" xmlns:a16="http://schemas.microsoft.com/office/drawing/2014/main" id="{6D535F59-B894-9BB7-A8EA-7C41193CC95F}"/>
              </a:ext>
            </a:extLst>
          </p:cNvPr>
          <p:cNvSpPr txBox="1"/>
          <p:nvPr/>
        </p:nvSpPr>
        <p:spPr>
          <a:xfrm>
            <a:off x="407487" y="432870"/>
            <a:ext cx="12101362" cy="17181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591"/>
              </a:lnSpc>
            </a:pPr>
            <a:r>
              <a:rPr lang="en-US" sz="6600" dirty="0" err="1" smtClean="0">
                <a:solidFill>
                  <a:srgbClr val="004AAD"/>
                </a:solidFill>
                <a:latin typeface="Poppins"/>
                <a:ea typeface="League Spartan"/>
                <a:cs typeface="League Spartan"/>
              </a:rPr>
              <a:t>Análise</a:t>
            </a:r>
            <a:r>
              <a:rPr lang="en-US" sz="6600" dirty="0" smtClean="0">
                <a:solidFill>
                  <a:srgbClr val="004AAD"/>
                </a:solidFill>
                <a:latin typeface="Poppins"/>
                <a:ea typeface="League Spartan"/>
                <a:cs typeface="League Spartan"/>
              </a:rPr>
              <a:t> de dados</a:t>
            </a:r>
            <a:endParaRPr lang="en-US" sz="6600" dirty="0">
              <a:solidFill>
                <a:srgbClr val="004AAD"/>
              </a:solidFill>
              <a:latin typeface="Poppins"/>
              <a:ea typeface="League Spartan"/>
              <a:cs typeface="League Spartan"/>
            </a:endParaRPr>
          </a:p>
          <a:p>
            <a:pPr>
              <a:lnSpc>
                <a:spcPts val="6591"/>
              </a:lnSpc>
            </a:pPr>
            <a:endParaRPr lang="en-US" sz="6600" dirty="0">
              <a:solidFill>
                <a:srgbClr val="004AAD"/>
              </a:solidFill>
              <a:latin typeface="Poppins"/>
              <a:ea typeface="League Spartan"/>
              <a:cs typeface="League Spartan"/>
            </a:endParaRPr>
          </a:p>
        </p:txBody>
      </p:sp>
      <p:sp>
        <p:nvSpPr>
          <p:cNvPr id="32" name="TextBox 26">
            <a:extLst>
              <a:ext uri="{FF2B5EF4-FFF2-40B4-BE49-F238E27FC236}">
                <a16:creationId xmlns="" xmlns:a16="http://schemas.microsoft.com/office/drawing/2014/main" id="{B75F2370-2061-CEFE-2D3B-ADC9423996BF}"/>
              </a:ext>
            </a:extLst>
          </p:cNvPr>
          <p:cNvSpPr txBox="1"/>
          <p:nvPr/>
        </p:nvSpPr>
        <p:spPr>
          <a:xfrm>
            <a:off x="8786133" y="5019040"/>
            <a:ext cx="437513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  <a:spcBef>
                <a:spcPct val="0"/>
              </a:spcBef>
            </a:pPr>
            <a:r>
              <a:rPr lang="pt-BR" sz="8000" dirty="0" smtClean="0">
                <a:solidFill>
                  <a:srgbClr val="000000"/>
                </a:solidFill>
                <a:latin typeface="Poppins"/>
                <a:ea typeface="+mn-lt"/>
                <a:cs typeface="+mn-lt"/>
              </a:rPr>
              <a:t>Power BI</a:t>
            </a:r>
            <a:endParaRPr lang="pt-BR" sz="8000" dirty="0">
              <a:solidFill>
                <a:srgbClr val="000000"/>
              </a:solidFill>
              <a:latin typeface="Poppins"/>
              <a:ea typeface="+mn-lt"/>
              <a:cs typeface="+mn-lt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="" xmlns:a16="http://schemas.microsoft.com/office/drawing/2014/main" id="{ACBB4B95-24E4-FEA5-E39A-133A26C8310C}"/>
              </a:ext>
            </a:extLst>
          </p:cNvPr>
          <p:cNvSpPr txBox="1"/>
          <p:nvPr/>
        </p:nvSpPr>
        <p:spPr>
          <a:xfrm>
            <a:off x="14115337" y="8344153"/>
            <a:ext cx="1517966" cy="1627435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grpSp>
        <p:nvGrpSpPr>
          <p:cNvPr id="28" name="Group 3"/>
          <p:cNvGrpSpPr/>
          <p:nvPr/>
        </p:nvGrpSpPr>
        <p:grpSpPr>
          <a:xfrm>
            <a:off x="1028700" y="8997950"/>
            <a:ext cx="6052584" cy="337436"/>
            <a:chOff x="0" y="0"/>
            <a:chExt cx="662281" cy="68570"/>
          </a:xfrm>
        </p:grpSpPr>
        <p:sp>
          <p:nvSpPr>
            <p:cNvPr id="29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33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1111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D503BBDA0493A48A8A60CEFDC918107" ma:contentTypeVersion="3" ma:contentTypeDescription="Crie um novo documento." ma:contentTypeScope="" ma:versionID="625d90626f9dc85caa9ced383951ddee">
  <xsd:schema xmlns:xsd="http://www.w3.org/2001/XMLSchema" xmlns:xs="http://www.w3.org/2001/XMLSchema" xmlns:p="http://schemas.microsoft.com/office/2006/metadata/properties" xmlns:ns2="99f61574-a02d-4e44-98f7-b6d8706775b9" targetNamespace="http://schemas.microsoft.com/office/2006/metadata/properties" ma:root="true" ma:fieldsID="c9cd6f1864706ab79c5c927d2ae3b8f7" ns2:_="">
    <xsd:import namespace="99f61574-a02d-4e44-98f7-b6d870677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61574-a02d-4e44-98f7-b6d870677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46E737-A542-4DDA-80B4-9B5AD695AC0F}">
  <ds:schemaRefs>
    <ds:schemaRef ds:uri="http://schemas.microsoft.com/office/2006/metadata/properties"/>
    <ds:schemaRef ds:uri="99f61574-a02d-4e44-98f7-b6d8706775b9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0C239D-AF4D-47CA-B981-7F0FDDF64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61574-a02d-4e44-98f7-b6d8706775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2DCC31C-9F6F-493D-9E5C-B329DCE7BF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</Words>
  <Application>Microsoft Office PowerPoint</Application>
  <PresentationFormat>Personalizar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Roboto</vt:lpstr>
      <vt:lpstr>Poppins</vt:lpstr>
      <vt:lpstr>League Spartan</vt:lpstr>
      <vt:lpstr>Arial</vt:lpstr>
      <vt:lpstr>Calibri</vt:lpstr>
      <vt:lpstr>Roboto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dc:creator>ADM</dc:creator>
  <cp:lastModifiedBy>EDUC-LAB17</cp:lastModifiedBy>
  <cp:revision>160</cp:revision>
  <dcterms:created xsi:type="dcterms:W3CDTF">2006-08-16T00:00:00Z</dcterms:created>
  <dcterms:modified xsi:type="dcterms:W3CDTF">2025-05-28T16:59:33Z</dcterms:modified>
  <dc:identifier>DAGmrIkmdG0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0x010100AD503BBDA0493A48A8A60CEFDC918107</vt:lpwstr>
  </property>
  <property fmtid="{D5CDD505-2E9C-101B-9397-08002B2CF9AE}" pid="3" name="MediaServiceImageTags">
    <vt:lpwstr/>
  </property>
</Properties>
</file>