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27/07/2013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REDES M</a:t>
            </a:r>
            <a:r>
              <a:rPr lang="pt-BR" dirty="0" smtClean="0"/>
              <a:t>ÓVEIS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Comunicação Móvel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Informações e recursos em </a:t>
            </a:r>
            <a:r>
              <a:rPr lang="pt-BR" dirty="0" smtClean="0"/>
              <a:t>qualquer lugar </a:t>
            </a:r>
            <a:r>
              <a:rPr lang="pt-BR" dirty="0" smtClean="0"/>
              <a:t>e momento</a:t>
            </a:r>
          </a:p>
          <a:p>
            <a:r>
              <a:rPr lang="pt-BR" dirty="0" smtClean="0"/>
              <a:t>Nômade ou Ubíqua</a:t>
            </a:r>
          </a:p>
          <a:p>
            <a:r>
              <a:rPr lang="pt-BR" dirty="0" smtClean="0"/>
              <a:t>Processamento + Mobilidade + Comunicação </a:t>
            </a:r>
            <a:r>
              <a:rPr lang="pt-BR" dirty="0" smtClean="0"/>
              <a:t>sem fio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WIRELESS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X </a:t>
            </a:r>
            <a:r>
              <a:rPr lang="en-US" dirty="0" err="1" smtClean="0"/>
              <a:t>Mobilidade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pt-BR" dirty="0" smtClean="0"/>
              <a:t>Indoor </a:t>
            </a:r>
            <a:r>
              <a:rPr lang="pt-BR" dirty="0" smtClean="0"/>
              <a:t>x </a:t>
            </a:r>
            <a:r>
              <a:rPr lang="pt-BR" dirty="0" smtClean="0"/>
              <a:t>Outdoor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Indoor: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WLAN </a:t>
            </a:r>
            <a:r>
              <a:rPr lang="en-US" dirty="0" smtClean="0"/>
              <a:t>- Wireless LAN</a:t>
            </a:r>
          </a:p>
          <a:p>
            <a:r>
              <a:rPr lang="en-US" dirty="0" err="1" smtClean="0"/>
              <a:t>Infravermelho</a:t>
            </a:r>
            <a:endParaRPr lang="en-US" dirty="0" smtClean="0"/>
          </a:p>
          <a:p>
            <a:r>
              <a:rPr lang="en-US" dirty="0" smtClean="0"/>
              <a:t>Laser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Outdoor:</a:t>
            </a:r>
          </a:p>
          <a:p>
            <a:pPr>
              <a:buNone/>
            </a:pPr>
            <a:endParaRPr lang="en-US" u="sng" dirty="0" smtClean="0"/>
          </a:p>
          <a:p>
            <a:r>
              <a:rPr lang="pt-BR" dirty="0" smtClean="0"/>
              <a:t>Rede Celular Móvel</a:t>
            </a:r>
          </a:p>
          <a:p>
            <a:r>
              <a:rPr lang="pt-BR" dirty="0" smtClean="0"/>
              <a:t>Satélites</a:t>
            </a:r>
          </a:p>
          <a:p>
            <a:r>
              <a:rPr lang="pt-BR" dirty="0" smtClean="0"/>
              <a:t>Rádios</a:t>
            </a:r>
          </a:p>
          <a:p>
            <a:r>
              <a:rPr lang="pt-BR" dirty="0" smtClean="0"/>
              <a:t>Balões</a:t>
            </a:r>
          </a:p>
          <a:p>
            <a:r>
              <a:rPr lang="pt-BR" dirty="0" smtClean="0"/>
              <a:t>Planadores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HALO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High </a:t>
            </a:r>
            <a:r>
              <a:rPr lang="en-US" dirty="0" err="1" smtClean="0"/>
              <a:t>Altitute</a:t>
            </a:r>
            <a:r>
              <a:rPr lang="en-US" dirty="0" smtClean="0"/>
              <a:t> Long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>51 a 60000 </a:t>
            </a:r>
            <a:r>
              <a:rPr lang="en-US" dirty="0" err="1" smtClean="0"/>
              <a:t>pés</a:t>
            </a:r>
            <a:endParaRPr lang="en-US" dirty="0" smtClean="0"/>
          </a:p>
          <a:p>
            <a:r>
              <a:rPr lang="pt-BR" dirty="0" smtClean="0"/>
              <a:t>50 a 75 milhas de </a:t>
            </a:r>
            <a:r>
              <a:rPr lang="pt-BR" dirty="0" smtClean="0"/>
              <a:t>diâmetro</a:t>
            </a:r>
          </a:p>
          <a:p>
            <a:r>
              <a:rPr lang="en-US" dirty="0" smtClean="0"/>
              <a:t>16 </a:t>
            </a:r>
            <a:r>
              <a:rPr lang="en-US" dirty="0" smtClean="0"/>
              <a:t>Mbps</a:t>
            </a:r>
          </a:p>
          <a:p>
            <a:r>
              <a:rPr lang="en-US" dirty="0" smtClean="0"/>
              <a:t>www.angelcorp.com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Apresentação na tela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Solstício</vt:lpstr>
      <vt:lpstr>REDES MÓVEIS</vt:lpstr>
      <vt:lpstr>Comunicação Móvel</vt:lpstr>
      <vt:lpstr>WIRELESS</vt:lpstr>
      <vt:lpstr>Slide 4</vt:lpstr>
      <vt:lpstr>Slide 5</vt:lpstr>
      <vt:lpstr>Slide 6</vt:lpstr>
      <vt:lpstr>Projeto HALO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MÓVEIS</dc:title>
  <dc:creator>Guilherme</dc:creator>
  <cp:lastModifiedBy>Guilherme</cp:lastModifiedBy>
  <cp:revision>1</cp:revision>
  <dcterms:created xsi:type="dcterms:W3CDTF">2013-07-26T02:30:17Z</dcterms:created>
  <dcterms:modified xsi:type="dcterms:W3CDTF">2013-07-27T03:31:41Z</dcterms:modified>
</cp:coreProperties>
</file>