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50D3E-5C41-1E2F-3EA4-0DA73920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48820C-1C36-3FC7-9D37-6A027E8BC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CCF1F5-E386-8CC1-A8D1-258ECF9C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F53F-5D35-424A-B7E0-620C9CE9F12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B500EE-DF99-9E3D-DE75-CD19336A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CCCD51-D562-7604-8FB2-E97AF497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3282-FE93-45F2-ABAC-C36C96E77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42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26DF2-8437-AAE8-EA1E-463F0FF3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E5FA55-DA51-7B17-BC78-77B6728D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4D7DD3-78D9-1E39-857E-FD3E4DD4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F53F-5D35-424A-B7E0-620C9CE9F12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B93896-A817-504D-B804-E1B9FA59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69CAF-581E-4ACB-1E23-67BF448A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3282-FE93-45F2-ABAC-C36C96E77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380E94-0F6D-7B11-AAF6-FF00AA6C8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C98A4E-5FE0-7530-1E8C-D15E78F31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AC6ECF-D277-DC2B-B5CC-B4934920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F53F-5D35-424A-B7E0-620C9CE9F12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40CD4-DE0D-A05B-2A4B-E8B34000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E6A502-9307-357F-69D4-64B79B33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3282-FE93-45F2-ABAC-C36C96E77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25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E15DA-1409-A6FF-4229-DBCC5B7B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45EB0F-244F-8C37-D31E-2AE9C45C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BE89B9-7CD5-A95C-CF84-3F9EB965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F53F-5D35-424A-B7E0-620C9CE9F12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97B770-A298-DECB-E46C-F3A21260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E9C43B-3B7F-7883-293A-1310159C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3282-FE93-45F2-ABAC-C36C96E77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67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03ED0-CC12-80E2-7060-B41328A87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D56616-C34F-FFC7-AF56-440DF1798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B93B4E-A805-883A-862F-9E234F9A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F53F-5D35-424A-B7E0-620C9CE9F12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A97D01-DD3D-3FB7-2543-6BD76ED8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6707F4-419F-84F2-70CE-A97D8AB0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3282-FE93-45F2-ABAC-C36C96E77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23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A470B-E4B9-5EE4-1EFE-52ED4599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D53B5-27B2-6E2D-0FA8-4C5231504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B3F257-0CC3-36FB-5BDD-27ED3B3B3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1B7036-19A5-46C8-6E0F-A83CD2F5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F53F-5D35-424A-B7E0-620C9CE9F12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1168A5-C52D-71D5-0400-99D3CDC8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3FE675-0AAD-F022-B12D-91D98248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3282-FE93-45F2-ABAC-C36C96E77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22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14336-F30B-714B-9B68-429D5139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1D94F7-6706-2B3A-13D6-A82352534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9D6948-7760-B94D-F150-9BCE6B1D1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A40628-B02E-2934-A465-247FF31E1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2EE031-C3E7-FC4A-2375-128239235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F51A22-108B-E660-06C5-6404B15B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F53F-5D35-424A-B7E0-620C9CE9F12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45AF44-EDC5-5F8F-C5BF-2DB67844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762B0A-BD6E-B012-C7B2-49AEDB3E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3282-FE93-45F2-ABAC-C36C96E77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06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5AB55-1F5D-AA8F-F88A-2E07026F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D8EB9F-59CC-8BA3-4900-0FC365D5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F53F-5D35-424A-B7E0-620C9CE9F12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C1829A-0F85-2A70-578B-1EEF4FC3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5A2E2B-F651-07DA-CB90-732F16B3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3282-FE93-45F2-ABAC-C36C96E77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15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8AC243-420D-5046-0B73-60E2FFDC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F53F-5D35-424A-B7E0-620C9CE9F12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754F80-20A3-DC74-5303-D93D5F62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10533C-A717-0BE5-B814-7E2A64F6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3282-FE93-45F2-ABAC-C36C96E77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66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44E1A-0090-7636-89E2-B79316F4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A90D82-9FD6-25C3-8761-8AAA6B771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E2CC0C-25EB-D942-D4D8-0ED28B5ED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7A89F7-FC5B-1F0E-764E-5B8BC00C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F53F-5D35-424A-B7E0-620C9CE9F12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73E7FA-8CD5-85AF-E896-66374DE7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AF4D84-46D1-CC70-CFC4-3073EB2C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3282-FE93-45F2-ABAC-C36C96E77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32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0C29A-3B47-4E88-5313-71EDC779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4681BF-70F5-FB75-BB58-1AC5CCABD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3FAEBF-9835-E430-1FE5-2166A8767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60715A-77D3-E1D9-2CC0-A53A798B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F53F-5D35-424A-B7E0-620C9CE9F12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5EF991-662A-9219-875E-B1EF6CC3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D01F5E-626A-4D15-76AC-FD2B2033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3282-FE93-45F2-ABAC-C36C96E77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86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F7164F-1A42-EF64-2AAE-76EE95C9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2EA430-4993-83C3-DD99-C9BC94366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1BE2C6-7454-F5BC-AB68-DBA063EEA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F53F-5D35-424A-B7E0-620C9CE9F12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D1755-FC0E-677C-A10B-D467400DF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186A3A-B549-AB50-FBD0-EF70AFE94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3282-FE93-45F2-ABAC-C36C96E77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24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920D146-FD62-3CA5-5D92-A08FD5F77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83" y="165683"/>
            <a:ext cx="3633132" cy="363313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B1840C3-3BD7-40D4-D6C3-8747C828151C}"/>
              </a:ext>
            </a:extLst>
          </p:cNvPr>
          <p:cNvSpPr txBox="1"/>
          <p:nvPr/>
        </p:nvSpPr>
        <p:spPr>
          <a:xfrm>
            <a:off x="381000" y="4085438"/>
            <a:ext cx="6170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Tema do projeto: </a:t>
            </a:r>
            <a:r>
              <a:rPr lang="pt-BR" dirty="0"/>
              <a:t>Desenvolver uma aplicação que resolva todos tipos de problemas matemáticos até equações de 2º grau.</a:t>
            </a:r>
          </a:p>
          <a:p>
            <a:endParaRPr lang="pt-BR" dirty="0"/>
          </a:p>
          <a:p>
            <a:r>
              <a:rPr lang="pt-BR" b="1" dirty="0"/>
              <a:t>Equipe: </a:t>
            </a:r>
            <a:r>
              <a:rPr lang="pt-BR" dirty="0" err="1"/>
              <a:t>MathTech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b="1" dirty="0"/>
              <a:t>Integrantes: </a:t>
            </a:r>
            <a:r>
              <a:rPr lang="pt-BR" dirty="0"/>
              <a:t>Guilherme Rezende, Guilherme Tavares, Daniel Alonso e Daniel Alcatrão.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58877E-BBAE-C52F-E00A-862EE1A33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888" y="562063"/>
            <a:ext cx="6235611" cy="187645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C13484-39BF-7546-E643-B470A819F419}"/>
              </a:ext>
            </a:extLst>
          </p:cNvPr>
          <p:cNvSpPr txBox="1"/>
          <p:nvPr/>
        </p:nvSpPr>
        <p:spPr>
          <a:xfrm>
            <a:off x="7122253" y="2675871"/>
            <a:ext cx="4634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 enquanto apenas o #01126 foi usado, juntamente com um branco e cinza para a cor das letras. </a:t>
            </a:r>
          </a:p>
        </p:txBody>
      </p:sp>
    </p:spTree>
    <p:extLst>
      <p:ext uri="{BB962C8B-B14F-4D97-AF65-F5344CB8AC3E}">
        <p14:creationId xmlns:p14="http://schemas.microsoft.com/office/powerpoint/2010/main" val="764377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mu</dc:creator>
  <cp:lastModifiedBy>mu</cp:lastModifiedBy>
  <cp:revision>2</cp:revision>
  <dcterms:created xsi:type="dcterms:W3CDTF">2023-04-13T13:11:01Z</dcterms:created>
  <dcterms:modified xsi:type="dcterms:W3CDTF">2023-04-13T13:18:18Z</dcterms:modified>
</cp:coreProperties>
</file>