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3C5AC-0ACC-4906-8004-786A9B678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4605DB-84EA-4FAE-850B-2F28A84D4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4F8E22-8A76-4C6E-B11B-6C439D92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2FDA-8C69-4380-94AD-C8078C0C3CB3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C9DB99-9AA1-4B86-A455-C7E454A2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682942-8A0E-41D0-8F39-7F414482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6916-7DAB-4C51-AE2B-912A1CEE8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85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BD821-C8B8-4852-8858-6A60A6DE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88E21F-CF83-4D8D-80BA-EA1D8C811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B3EA39-B829-4B05-AE9D-CD4FD101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2FDA-8C69-4380-94AD-C8078C0C3CB3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70F7CA-190F-4E04-98F6-06C31610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2761A-CB67-4F2C-BD3A-5E8F4C37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6916-7DAB-4C51-AE2B-912A1CEE8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21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241699-D86E-4A2B-9737-76356C259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F1D05E-D0E7-47E2-8390-31F9FA2A6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B38966-4973-4129-BC7B-18A6AFC6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2FDA-8C69-4380-94AD-C8078C0C3CB3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1D0C05-7A97-41EE-90BE-8A26D78E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93E9AE-A784-42F0-8E5B-AAA7C02C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6916-7DAB-4C51-AE2B-912A1CEE8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57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3569B-B8CB-4C35-91ED-DB82574A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B80C33-924B-4F6F-8A3B-91F6E9CFA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C55F0E-E32B-4064-B234-81074918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2FDA-8C69-4380-94AD-C8078C0C3CB3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83AA26-F642-453E-AB65-43A3735D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E1B386-FA72-4831-B011-08861C93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6916-7DAB-4C51-AE2B-912A1CEE8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91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87FA6-5845-45F7-98CA-C2437C81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74751E-3238-4BEE-B220-F0E07CB9B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316CAA-16EB-4094-B80C-A7D64E0A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2FDA-8C69-4380-94AD-C8078C0C3CB3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954828-EEEF-4735-ACAE-D9A4B7FD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757661-54D6-4315-B477-9255C73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6916-7DAB-4C51-AE2B-912A1CEE8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47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C1BD1-3F34-42E5-94AD-61E44C2B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F5DAFC-38FA-4F66-A35B-D9D6BB1EA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036CB2-D452-4DD6-832D-21421F54B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14530A-124A-4661-9F1F-13ADF201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2FDA-8C69-4380-94AD-C8078C0C3CB3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5031B5-D39F-4A5D-BD91-E35ABA0B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3C9CEA-318E-441E-B718-4F88EB6F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6916-7DAB-4C51-AE2B-912A1CEE8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81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27611-594A-4424-92EA-4E971EAF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4F2584-CD40-4F30-BD21-37A15FCD7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0D35BA-BB26-45BE-880A-7C9EC3705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49F67E-B70B-47C9-84C8-7945421E2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7DBDC2D-8B77-487D-987E-3C2922E32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68E699-ECDF-4F1F-A20E-08F20391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2FDA-8C69-4380-94AD-C8078C0C3CB3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CDFC80-B1D8-4305-A0CE-200C6C64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3718626-8584-402A-B7E7-9FD38EE9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6916-7DAB-4C51-AE2B-912A1CEE8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6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D573C-EF4A-4C1E-B5F8-0D0E3A5C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64A520-CDE6-4C71-AC5E-2D80AF23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2FDA-8C69-4380-94AD-C8078C0C3CB3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8F70E1-78F3-4207-910B-A91C58C8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81C14B-31FE-4289-B4AB-CF1D5ED6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6916-7DAB-4C51-AE2B-912A1CEE8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14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12A23D-B570-4766-BE3E-E27ED3D6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2FDA-8C69-4380-94AD-C8078C0C3CB3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6186FA-C0B3-4F87-BF10-9F529823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4B45E4-0A2E-442A-8331-2973C060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6916-7DAB-4C51-AE2B-912A1CEE8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7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A2828-F09E-48B1-A9A5-E16B7755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4A7CAA-2383-479F-8337-D38EEB9C6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305DA8-0F12-4554-9823-6DDB30699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7422B7-7782-4C8B-AD41-674FC59D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2FDA-8C69-4380-94AD-C8078C0C3CB3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520794-6D65-490A-9415-7FBD08F8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4F908B-8110-4FE9-8335-4D1EC829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6916-7DAB-4C51-AE2B-912A1CEE8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67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E0EF4-06F0-4BD5-9428-C4A085EF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B1E096-DE3E-4CEE-9D0F-EEB6A239C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858E02-F052-40A5-9EF3-12CD9CEAB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9D3E1C-E380-435A-B633-A2ED393F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2FDA-8C69-4380-94AD-C8078C0C3CB3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0DCD6B-DE61-40C5-BE30-2EF4AFBA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EFC458-2A89-46EA-8EE4-4C69ACDC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6916-7DAB-4C51-AE2B-912A1CEE8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95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2765CE0-D0C7-4B9B-B667-24FE2A7A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84EBA5-3E81-4CFC-B902-FDB9276D8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B4BC86-72CF-4074-AB93-4D19F56AC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C2FDA-8C69-4380-94AD-C8078C0C3CB3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7D8000-DA12-40BC-A10F-F657B1D4A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10E142-783B-4A19-93B5-380B8CDE6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96916-7DAB-4C51-AE2B-912A1CEE8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79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36982-3A14-451A-932A-13B65728E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6904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/>
              <a:t>CIRCUITOS RLC EM REGIME DE CORRENTE ALTERNADA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568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E678E-E9EE-4519-B30E-D79679A0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são os circuitos RLC?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63DC14-50E2-44FF-82E0-39476CBB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Por definição são circuitos elétricos compostos por resistor, indutor e capacitor. Na prática, confira a seguir alguns exemplos que encontramos no dia a dia:</a:t>
            </a:r>
          </a:p>
          <a:p>
            <a:pPr algn="just"/>
            <a:r>
              <a:rPr lang="pt-BR" sz="2400" dirty="0"/>
              <a:t> Análise de circuitos de ligação de motores;</a:t>
            </a:r>
          </a:p>
          <a:p>
            <a:pPr algn="just"/>
            <a:r>
              <a:rPr lang="pt-BR" sz="2400" dirty="0"/>
              <a:t> Sistemas de filtragem de sinais (sistemas de som, equalizadores, comunicação);</a:t>
            </a:r>
          </a:p>
          <a:p>
            <a:pPr algn="just"/>
            <a:r>
              <a:rPr lang="pt-BR" sz="2400" dirty="0"/>
              <a:t> Ondas de rádio – osciladores e sistemas de ressonância (sintonização de frequências).</a:t>
            </a:r>
          </a:p>
          <a:p>
            <a:pPr algn="just"/>
            <a:r>
              <a:rPr lang="pt-BR" sz="2400" dirty="0"/>
              <a:t> Conversores de energia (fontes, transformadores de tensão)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2370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0B402-7C6F-4359-86A2-0CFFCF5E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Circuito puramente resistivo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561B8-462C-4BCD-A964-7B549D1BD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739" y="4759187"/>
            <a:ext cx="11347174" cy="15932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Como pode ser verificado no gráfico, há a representação da tensão elétrica na linha preta e na linha azul a corrente elétrica. Além disso, os vales e o picos de corrente e tensão estão sincronizados quando isso ocorre, é possível dizer que a corrente e a tensão estão </a:t>
            </a:r>
            <a:r>
              <a:rPr lang="pt-BR" sz="2400" b="1" dirty="0"/>
              <a:t>EM FASE</a:t>
            </a:r>
            <a:r>
              <a:rPr lang="pt-BR" sz="2400" dirty="0"/>
              <a:t>, ou seja, estão sincronizadas no tempo, estão coincidentes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B8CD601-F245-4A7A-8D7C-B23F9EE5E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146" y="798427"/>
            <a:ext cx="2981739" cy="173033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9DFFB8A-FEBE-4BF2-AB80-7238383AD3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9" r="5106"/>
          <a:stretch/>
        </p:blipFill>
        <p:spPr>
          <a:xfrm>
            <a:off x="7474227" y="2528761"/>
            <a:ext cx="4426226" cy="2110031"/>
          </a:xfrm>
          <a:prstGeom prst="rect">
            <a:avLst/>
          </a:prstGeom>
        </p:spPr>
      </p:pic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99602515-A437-4294-9C7C-7370C4BAC9F1}"/>
              </a:ext>
            </a:extLst>
          </p:cNvPr>
          <p:cNvSpPr txBox="1">
            <a:spLocks/>
          </p:cNvSpPr>
          <p:nvPr/>
        </p:nvSpPr>
        <p:spPr>
          <a:xfrm>
            <a:off x="314739" y="1302164"/>
            <a:ext cx="7934739" cy="320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/>
              <a:t>Resistências elétricas são elementos que transformam energia elétrica em calor através da oposição à passagem de corrente elétrica.</a:t>
            </a:r>
          </a:p>
          <a:p>
            <a:pPr algn="just"/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Quando aplicado uma tensão alternada, o circuito puramente resistivo irá apresentar uma corrente alternada conforme figura 2: </a:t>
            </a:r>
          </a:p>
          <a:p>
            <a:pPr marL="0" indent="0" algn="just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220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7CB46AB-B7C7-4BE2-A297-FC2F26200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060" y="2675524"/>
            <a:ext cx="4274165" cy="202346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60B402-7C6F-4359-86A2-0CFFCF5E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Reatância indutiva e circuito indutivo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561B8-462C-4BCD-A964-7B549D1BD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845753"/>
            <a:ext cx="12046225" cy="194459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Quando aplicado uma tensão alternada, o circuito com caráter indutivo irá apresentar uma corrente alternada conforme figura 4: </a:t>
            </a:r>
          </a:p>
          <a:p>
            <a:pPr marL="0" indent="0" algn="just">
              <a:buNone/>
            </a:pPr>
            <a:r>
              <a:rPr lang="pt-BR" sz="2400" dirty="0"/>
              <a:t>No circuito indutivo, a reatância indutiva causa um atraso na onda da corrente elétrica quando comparado a onda da tensão elétrica aplicada. Esse atraso, é chamado de DEFASAGEM. O Indutor causa uma defasagem de 90º, ou seja, um atraso de 90º da corrente elétrica.</a:t>
            </a:r>
          </a:p>
          <a:p>
            <a:pPr algn="just"/>
            <a:endParaRPr lang="pt-BR" sz="2400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99602515-A437-4294-9C7C-7370C4BAC9F1}"/>
              </a:ext>
            </a:extLst>
          </p:cNvPr>
          <p:cNvSpPr txBox="1">
            <a:spLocks/>
          </p:cNvSpPr>
          <p:nvPr/>
        </p:nvSpPr>
        <p:spPr>
          <a:xfrm>
            <a:off x="291547" y="864302"/>
            <a:ext cx="7934739" cy="3203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/>
              <a:t>Indutores são condutores em forma espiral que armazenam energia em forma de </a:t>
            </a:r>
            <a:r>
              <a:rPr lang="pt-BR" b="1" dirty="0"/>
              <a:t>campo magnético</a:t>
            </a:r>
            <a:r>
              <a:rPr lang="pt-BR" dirty="0"/>
              <a:t>. Geralmente são feitos de cobre, contendo em seu núcleo, materiais magnéticos para concentrar as linhas do campo magnético.</a:t>
            </a:r>
          </a:p>
          <a:p>
            <a:pPr marL="0" indent="0" algn="just">
              <a:buNone/>
            </a:pPr>
            <a:r>
              <a:rPr lang="pt-BR" dirty="0"/>
              <a:t>Reatância Indutiva é a oposição à passagem de corrente elétrica em indutor. Ela ocorre, pois, quando há a inversão de polaridade da tensão elétrica, ocorre a inversão do campo magnético armazenado no Indutor que resiste à essa mudança. A reatância varia em função da frequência da fonte de energia e pode ser calculada por: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624FF8-6AE1-43B7-9BC3-B3DC06150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155" y="864302"/>
            <a:ext cx="2745645" cy="166445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7A49870-020C-4456-926D-5768DB97D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85" y="4007680"/>
            <a:ext cx="5970405" cy="69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5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CB8AC4A-2A6C-48AE-B8EA-523ABB558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763" y="2474683"/>
            <a:ext cx="4731025" cy="211024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60B402-7C6F-4359-86A2-0CFFCF5E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Reatância capacitiva e circuito capacitivo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561B8-462C-4BCD-A964-7B549D1BD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845753"/>
            <a:ext cx="12046225" cy="194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Quando aplicado uma tensão alternada, o circuito com caráter capacitivo irá apresentar uma corrente alternada conforme figura 6: </a:t>
            </a:r>
          </a:p>
          <a:p>
            <a:pPr marL="0" indent="0" algn="just">
              <a:buNone/>
            </a:pPr>
            <a:r>
              <a:rPr lang="pt-BR" sz="2400" dirty="0"/>
              <a:t>No circuito capacitivo, a reatância capacitiva causa um adiantamento na onda da corrente elétrica quando comparado a onda da tensão elétrica aplicada. O Capacitor causa uma defasagem de -90º, ou seja, um adiantamento de 90º da corrente elétrica.</a:t>
            </a:r>
          </a:p>
          <a:p>
            <a:pPr algn="just"/>
            <a:endParaRPr lang="pt-BR" sz="2400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99602515-A437-4294-9C7C-7370C4BAC9F1}"/>
              </a:ext>
            </a:extLst>
          </p:cNvPr>
          <p:cNvSpPr txBox="1">
            <a:spLocks/>
          </p:cNvSpPr>
          <p:nvPr/>
        </p:nvSpPr>
        <p:spPr>
          <a:xfrm>
            <a:off x="291547" y="864302"/>
            <a:ext cx="7934739" cy="320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dirty="0"/>
              <a:t>Reatância Capacitiva é a oposição à passagem de corrente elétrica em capacitor. Ela ocorre, pois, quando há a inversão de polaridade da tensão elétrica, ocorre a inversão do campo elétrico armazenado no Capacitor que resiste à essa mudança. A reatância varia em função da frequência da fonte de energia e pode ser calculada por: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DD66B-636F-4028-95F4-DE3266892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22" y="3006174"/>
            <a:ext cx="6838121" cy="84565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6C73179-31D9-41E1-8D5A-F49D45535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3400" y="944745"/>
            <a:ext cx="3176273" cy="14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9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6D39A-3627-4555-8347-75276D7F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Calculo da impedância equivalente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963E26-398A-4172-BC5B-6FAF82E05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512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Impedância é um número complexo que representa o valor ôhmico de uma carga composta por resistências e reatâncias. Pode ser representada na forma polar e retangular:</a:t>
            </a:r>
          </a:p>
          <a:p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810997-D012-40B2-A800-04B20670D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901" y="2197032"/>
            <a:ext cx="7316197" cy="455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1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B731B-CC26-4F46-9E07-308370C0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5205"/>
            <a:ext cx="10515600" cy="1325563"/>
          </a:xfrm>
        </p:spPr>
        <p:txBody>
          <a:bodyPr/>
          <a:lstStyle/>
          <a:p>
            <a:r>
              <a:rPr lang="pt-BR" b="1" dirty="0"/>
              <a:t>Exemplo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696850-B766-4A77-A3E7-A1D6AA007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897973"/>
            <a:ext cx="10972801" cy="4351338"/>
          </a:xfrm>
        </p:spPr>
        <p:txBody>
          <a:bodyPr>
            <a:normAutofit/>
          </a:bodyPr>
          <a:lstStyle/>
          <a:p>
            <a:r>
              <a:rPr lang="pt-BR" sz="2400" dirty="0"/>
              <a:t>Calcule a impedância do circuito e classifique como resistivo, indutivo ou capacitivo: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8BC23E-5294-4AFE-B4D7-C05183525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2"/>
          <a:stretch/>
        </p:blipFill>
        <p:spPr>
          <a:xfrm>
            <a:off x="2454388" y="1317587"/>
            <a:ext cx="7283223" cy="55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16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546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CIRCUITOS RLC EM REGIME DE CORRENTE ALTERNADA</vt:lpstr>
      <vt:lpstr>O que são os circuitos RLC? </vt:lpstr>
      <vt:lpstr>Circuito puramente resistivo </vt:lpstr>
      <vt:lpstr>Reatância indutiva e circuito indutivo  </vt:lpstr>
      <vt:lpstr>Reatância capacitiva e circuito capacitivo  </vt:lpstr>
      <vt:lpstr>Calculo da impedância equivalente </vt:lpstr>
      <vt:lpstr>Exemplo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CIRCUITOS RLC EM REGIME DE CORRENTE ALTERNADA</dc:title>
  <dc:creator>Guilherme</dc:creator>
  <cp:lastModifiedBy>Guilherme</cp:lastModifiedBy>
  <cp:revision>2</cp:revision>
  <dcterms:created xsi:type="dcterms:W3CDTF">2024-11-26T04:53:52Z</dcterms:created>
  <dcterms:modified xsi:type="dcterms:W3CDTF">2024-11-26T05:07:57Z</dcterms:modified>
</cp:coreProperties>
</file>