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74" r:id="rId20"/>
    <p:sldId id="308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 Gelvazio Camargo</a:t>
            </a:r>
          </a:p>
          <a:p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47863"/>
            <a:ext cx="74295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90675"/>
            <a:ext cx="8020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71663"/>
            <a:ext cx="73533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670789"/>
            <a:ext cx="75723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762191"/>
            <a:ext cx="81438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71675"/>
            <a:ext cx="73818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33613"/>
            <a:ext cx="8181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57400"/>
            <a:ext cx="717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57350"/>
            <a:ext cx="79533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28850"/>
            <a:ext cx="5067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" y="1778108"/>
            <a:ext cx="82391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28385"/>
            <a:ext cx="7853820" cy="45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06998"/>
            <a:ext cx="81915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86708"/>
            <a:ext cx="8210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5" y="1677510"/>
            <a:ext cx="7943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42344"/>
            <a:ext cx="8305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08" y="1370425"/>
            <a:ext cx="56007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707911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200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Apresentação na tela (4:3)</PresentationFormat>
  <Paragraphs>41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2020-08-21T15:35:00Z</dcterms:created>
  <dcterms:modified xsi:type="dcterms:W3CDTF">2022-11-10T16:13:05Z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7E328C4359A743C4B35B763F582C414C</vt:lpwstr>
  </property>
  <property fmtid="{D5CDD505-2E9C-101B-9397-08002B2CF9AE}" pid="3" name="KSOProductBuildVer">
    <vt:lpwstr>1046-11.2.0.11074</vt:lpwstr>
  </property>
</Properties>
</file>