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74" r:id="rId2"/>
    <p:sldId id="265" r:id="rId3"/>
    <p:sldId id="266" r:id="rId4"/>
  </p:sldIdLst>
  <p:sldSz cx="8640763" cy="75057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B90C8FD1-9B5C-4147-829C-6C655D95B1AD}">
          <p14:sldIdLst/>
        </p14:section>
        <p14:section name="Opções" id="{17330008-5E75-4FAB-A3F6-D5F6A466419F}">
          <p14:sldIdLst>
            <p14:sldId id="27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8BE"/>
    <a:srgbClr val="7AA694"/>
    <a:srgbClr val="DE8610"/>
    <a:srgbClr val="EF961E"/>
    <a:srgbClr val="6C9C89"/>
    <a:srgbClr val="8AB0A1"/>
    <a:srgbClr val="97C0C6"/>
    <a:srgbClr val="615B60"/>
    <a:srgbClr val="F29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1692" y="60"/>
      </p:cViewPr>
      <p:guideLst>
        <p:guide orient="horz" pos="2160"/>
        <p:guide pos="2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F48F-BCAE-42B3-9A29-F03A81BF99C1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652588" y="1143000"/>
            <a:ext cx="3552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4464C-92E3-4849-AE02-245CCDA48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23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46" y="2130428"/>
            <a:ext cx="7500918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692" y="3886200"/>
            <a:ext cx="6177226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97842" y="274641"/>
            <a:ext cx="198553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232" y="274641"/>
            <a:ext cx="580953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84" y="4406903"/>
            <a:ext cx="750091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084" y="2906716"/>
            <a:ext cx="750091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231" y="1600203"/>
            <a:ext cx="3897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5844" y="1600203"/>
            <a:ext cx="3897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231" y="1535113"/>
            <a:ext cx="38990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231" y="2174875"/>
            <a:ext cx="389906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2780" y="1535113"/>
            <a:ext cx="3900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82780" y="2174875"/>
            <a:ext cx="3900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32" y="273050"/>
            <a:ext cx="290323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0178" y="273053"/>
            <a:ext cx="493320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232" y="1435103"/>
            <a:ext cx="290323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685" y="4800600"/>
            <a:ext cx="529476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9685" y="612775"/>
            <a:ext cx="529476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9685" y="5367338"/>
            <a:ext cx="52947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231" y="274638"/>
            <a:ext cx="79421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231" y="1600203"/>
            <a:ext cx="79421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231" y="6356353"/>
            <a:ext cx="205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5075" y="6356353"/>
            <a:ext cx="279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4303" y="6356353"/>
            <a:ext cx="205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D4501A-1BB6-4A72-8CBE-9D1DAD0B5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" y="230505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7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F39EAB-A01D-45F6-A473-FC4FF01C17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" y="230505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6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8E3577-D7AB-4748-AF56-3ECEFE86D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" y="230505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Personalizar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SOU ONE</dc:title>
  <dc:creator>Filhos</dc:creator>
  <cp:lastModifiedBy>Karina santos chaves rocha Rocha</cp:lastModifiedBy>
  <cp:revision>34</cp:revision>
  <dcterms:created xsi:type="dcterms:W3CDTF">2006-08-16T00:00:00Z</dcterms:created>
  <dcterms:modified xsi:type="dcterms:W3CDTF">2022-07-23T23:12:04Z</dcterms:modified>
  <dc:identifier>DAE6fAR5NbY</dc:identifier>
</cp:coreProperties>
</file>