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61" r:id="rId4"/>
    <p:sldId id="264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B4F09C-B263-782F-6D32-82705691699E}" v="419" dt="2025-06-06T04:22:30.256"/>
    <p1510:client id="{4A0B8A93-DEE7-8D75-ECA9-D2134AAE2AC9}" v="14" dt="2025-06-06T14:46:28.127"/>
    <p1510:client id="{C796631D-3C38-6489-17E9-E7A77384B527}" v="97" dt="2025-06-05T17:06:20.5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82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7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13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7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132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01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297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88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7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5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2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0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68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15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652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1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636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uilhermesdias45/projeto-pessoa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rello.com/b/eueuuKie/projeto-pessoal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69BA26BC-113C-4698-8859-A985C832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9">
            <a:extLst>
              <a:ext uri="{FF2B5EF4-FFF2-40B4-BE49-F238E27FC236}">
                <a16:creationId xmlns:a16="http://schemas.microsoft.com/office/drawing/2014/main" id="{A68B73B6-D77B-4B55-8538-206CEFD2A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solidFill>
            <a:schemeClr val="bg2"/>
          </a:solidFill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de-DE">
                <a:latin typeface="Georgia Pro"/>
              </a:rPr>
              <a:t>SPCG</a:t>
            </a:r>
            <a:br>
              <a:rPr lang="de-DE">
                <a:latin typeface="Georgia Pro"/>
              </a:rPr>
            </a:br>
            <a:r>
              <a:rPr lang="de-DE">
                <a:latin typeface="Georgia Pro"/>
              </a:rPr>
              <a:t>São Paulo Club Games</a:t>
            </a:r>
            <a:endParaRPr lang="pt-BR">
              <a:latin typeface="Aptos Display" panose="020F0302020204030204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751012" y="3799936"/>
            <a:ext cx="8676222" cy="121253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Projeto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pessoal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feito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 </a:t>
            </a:r>
            <a:r>
              <a:rPr lang="de-DE" sz="160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por</a:t>
            </a: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:</a:t>
            </a:r>
            <a:endParaRPr lang="pt-BR" sz="160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Guilherme Santos Dias</a:t>
            </a:r>
            <a:endParaRPr lang="de-DE" sz="16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lnSpc>
                <a:spcPct val="90000"/>
              </a:lnSpc>
            </a:pPr>
            <a:r>
              <a:rPr lang="de-DE" sz="16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  <a:tileRect/>
                </a:gradFill>
              </a:rPr>
              <a:t>RA: 04251092</a:t>
            </a:r>
            <a:endParaRPr lang="de-DE" sz="1200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B31D-AE52-DA8D-6917-C89D4E57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5" y="609600"/>
            <a:ext cx="5122606" cy="1905000"/>
          </a:xfrm>
        </p:spPr>
        <p:txBody>
          <a:bodyPr>
            <a:normAutofit/>
          </a:bodyPr>
          <a:lstStyle/>
          <a:p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Sobre mim: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66FE-523A-7FF6-F7C3-9F9990D13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5" y="2063150"/>
            <a:ext cx="5122606" cy="4193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Porque escolhi esse tema?</a:t>
            </a:r>
            <a:endParaRPr lang="pt-BR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 - Vínculos afetivos</a:t>
            </a:r>
          </a:p>
          <a:p>
            <a:pPr marL="0" indent="0">
              <a:buNone/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  - Começou com um Super Nintendo</a:t>
            </a:r>
          </a:p>
          <a:p>
            <a:pPr marL="0" indent="0">
              <a:buNone/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  - Comunidades</a:t>
            </a:r>
          </a:p>
          <a:p>
            <a:pPr marL="0" indent="0">
              <a:buNone/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 - Liberdade de expressão</a:t>
            </a:r>
          </a:p>
          <a:p>
            <a:pPr marL="0" indent="0">
              <a:buNone/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 - Raciocínio Lógico</a:t>
            </a:r>
          </a:p>
          <a:p>
            <a:pPr>
              <a:buClr>
                <a:srgbClr val="FFFFFF"/>
              </a:buClr>
            </a:pPr>
            <a:endParaRPr lang="pt-BR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5CE06EEB-16CD-2936-720E-71E387B92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69897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Grupo de pessoas fantasiadas&#10;&#10;O conteúdo gerado por IA pode estar incorreto.">
            <a:extLst>
              <a:ext uri="{FF2B5EF4-FFF2-40B4-BE49-F238E27FC236}">
                <a16:creationId xmlns:a16="http://schemas.microsoft.com/office/drawing/2014/main" id="{F2B83C7E-7F88-7624-6953-3AB7D6DADE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C9BAE3-3967-A05A-59B0-08F0D4D94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63E1E1-62A0-8414-4A5A-979CC4DBF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4696535"/>
            <a:ext cx="9180124" cy="19603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Redução</a:t>
            </a:r>
            <a:r>
              <a:rPr lang="en-US" sz="2000" dirty="0"/>
              <a:t> das </a:t>
            </a:r>
            <a:r>
              <a:rPr lang="en-US" sz="2000" dirty="0" err="1"/>
              <a:t>Desigualdades</a:t>
            </a:r>
            <a:r>
              <a:rPr lang="en-US" sz="2000" dirty="0"/>
              <a:t>:</a:t>
            </a:r>
          </a:p>
          <a:p>
            <a:r>
              <a:rPr lang="en-US" sz="2000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Todos </a:t>
            </a:r>
            <a:r>
              <a:rPr lang="en-US" sz="2000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possuem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os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mesmos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 </a:t>
            </a:r>
            <a:r>
              <a:rPr lang="en-US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direitos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 e </a:t>
            </a:r>
            <a:r>
              <a:rPr lang="en-US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possibilidades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;</a:t>
            </a:r>
            <a:endParaRPr lang="en-US" dirty="0" err="1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</a:endParaRPr>
          </a:p>
          <a:p>
            <a:pPr>
              <a:buClr>
                <a:srgbClr val="FFFFFF"/>
              </a:buClr>
            </a:pPr>
            <a:r>
              <a:rPr lang="en-US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Você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escolhe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o </a:t>
            </a:r>
            <a:r>
              <a:rPr lang="en-US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seu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próprio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caminho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!</a:t>
            </a:r>
          </a:p>
          <a:p>
            <a:pPr>
              <a:buClr>
                <a:srgbClr val="FFFFFF"/>
              </a:buClr>
            </a:pP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Seja </a:t>
            </a:r>
            <a:r>
              <a:rPr lang="en-US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como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você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 </a:t>
            </a:r>
            <a:r>
              <a:rPr lang="en-US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quiser</a:t>
            </a:r>
            <a:r>
              <a:rPr lang="en-US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!</a:t>
            </a:r>
          </a:p>
        </p:txBody>
      </p:sp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3B93D69E-54C7-C2E2-EDE0-5DA8D4C1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785" y="1360482"/>
            <a:ext cx="3336232" cy="3336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0262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xto&#10;&#10;O conteúdo gerado por IA pode estar incorreto.">
            <a:extLst>
              <a:ext uri="{FF2B5EF4-FFF2-40B4-BE49-F238E27FC236}">
                <a16:creationId xmlns:a16="http://schemas.microsoft.com/office/drawing/2014/main" id="{2AA218E9-449E-AC11-B2A5-8A78F4F172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2467" y="-373810"/>
            <a:ext cx="12187065" cy="94027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1721BC-629F-0B93-3805-A1F69AB6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Porque jogos?</a:t>
            </a:r>
            <a:endParaRPr lang="pt-BR" dirty="0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D9469-CC0E-1842-8625-195DEBE9C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49414"/>
            <a:ext cx="9905998" cy="31242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Nunca desistir!</a:t>
            </a:r>
            <a:endParaRPr lang="pt-BR" dirty="0"/>
          </a:p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Respeitar e Avaliar opiniões e pontos de vistas diferentes;</a:t>
            </a:r>
          </a:p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Existem muitas formas de solucionar o mesmo problema;</a:t>
            </a:r>
          </a:p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Avaliar os Riscos e Oportunidades.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3F23E-2601-C71B-8C58-CFD1670C83CC}"/>
              </a:ext>
            </a:extLst>
          </p:cNvPr>
          <p:cNvSpPr txBox="1">
            <a:spLocks/>
          </p:cNvSpPr>
          <p:nvPr/>
        </p:nvSpPr>
        <p:spPr>
          <a:xfrm>
            <a:off x="1135662" y="3378679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Maiores desafios ...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7C9D62-B33E-B7A8-0889-CA99DDBE1443}"/>
              </a:ext>
            </a:extLst>
          </p:cNvPr>
          <p:cNvSpPr txBox="1">
            <a:spLocks/>
          </p:cNvSpPr>
          <p:nvPr/>
        </p:nvSpPr>
        <p:spPr>
          <a:xfrm>
            <a:off x="1135662" y="4688455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Curto prazo;</a:t>
            </a:r>
          </a:p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Definições de escopo;</a:t>
            </a:r>
          </a:p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Muitas ideias para pouca ação.</a:t>
            </a:r>
          </a:p>
        </p:txBody>
      </p:sp>
    </p:spTree>
    <p:extLst>
      <p:ext uri="{BB962C8B-B14F-4D97-AF65-F5344CB8AC3E}">
        <p14:creationId xmlns:p14="http://schemas.microsoft.com/office/powerpoint/2010/main" val="411469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896A8-B843-37C3-172F-2C6E38B4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Gestão e Governança</a:t>
            </a:r>
          </a:p>
        </p:txBody>
      </p:sp>
      <p:pic>
        <p:nvPicPr>
          <p:cNvPr id="9" name="Imagem 8" descr="Ícone&#10;&#10;O conteúdo gerado por IA pode estar incorreto.">
            <a:extLst>
              <a:ext uri="{FF2B5EF4-FFF2-40B4-BE49-F238E27FC236}">
                <a16:creationId xmlns:a16="http://schemas.microsoft.com/office/drawing/2014/main" id="{4202FF58-832E-4AC5-6201-2A28744F2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6060" y="3061928"/>
            <a:ext cx="1568031" cy="1568031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2E668B6-887F-B619-E9F5-B2EB40B16DBA}"/>
              </a:ext>
            </a:extLst>
          </p:cNvPr>
          <p:cNvSpPr txBox="1"/>
          <p:nvPr/>
        </p:nvSpPr>
        <p:spPr>
          <a:xfrm>
            <a:off x="3492573" y="4870674"/>
            <a:ext cx="1475117" cy="5375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dirty="0">
                <a:hlinkClick r:id="rId3"/>
              </a:rPr>
              <a:t>Github</a:t>
            </a:r>
            <a:endParaRPr lang="pt-BR"/>
          </a:p>
        </p:txBody>
      </p:sp>
      <p:pic>
        <p:nvPicPr>
          <p:cNvPr id="7" name="Content Placeholder 6" descr="Ícone&#10;&#10;O conteúdo gerado por IA pode estar incorreto.">
            <a:extLst>
              <a:ext uri="{FF2B5EF4-FFF2-40B4-BE49-F238E27FC236}">
                <a16:creationId xmlns:a16="http://schemas.microsoft.com/office/drawing/2014/main" id="{6D14F422-31A1-8104-E9FC-4FC92F9F1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50361" y="3059128"/>
            <a:ext cx="1568031" cy="15680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5A4BE33-877B-6F97-CBB4-75EC45F3A396}"/>
              </a:ext>
            </a:extLst>
          </p:cNvPr>
          <p:cNvSpPr txBox="1"/>
          <p:nvPr/>
        </p:nvSpPr>
        <p:spPr>
          <a:xfrm>
            <a:off x="6948139" y="4865547"/>
            <a:ext cx="14709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dirty="0">
                <a:hlinkClick r:id="rId5"/>
              </a:rPr>
              <a:t>Trello</a:t>
            </a:r>
            <a:endParaRPr lang="pt-BR" sz="2800"/>
          </a:p>
        </p:txBody>
      </p:sp>
    </p:spTree>
    <p:extLst>
      <p:ext uri="{BB962C8B-B14F-4D97-AF65-F5344CB8AC3E}">
        <p14:creationId xmlns:p14="http://schemas.microsoft.com/office/powerpoint/2010/main" val="2823869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E8D2-045A-AE30-A9E2-A9C17769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8921"/>
            <a:ext cx="9905998" cy="1905000"/>
          </a:xfrm>
        </p:spPr>
        <p:txBody>
          <a:bodyPr/>
          <a:lstStyle/>
          <a:p>
            <a:pPr algn="ctr"/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</a:rPr>
              <a:t>Vamos ao site!</a:t>
            </a:r>
            <a:endParaRPr lang="pt-BR" dirty="0"/>
          </a:p>
        </p:txBody>
      </p:sp>
      <p:pic>
        <p:nvPicPr>
          <p:cNvPr id="4" name="Content Placeholder 3" descr="Tela de computador com imagem de jogo de vídeo game&#10;&#10;O conteúdo gerado por IA pode estar incorreto.">
            <a:extLst>
              <a:ext uri="{FF2B5EF4-FFF2-40B4-BE49-F238E27FC236}">
                <a16:creationId xmlns:a16="http://schemas.microsoft.com/office/drawing/2014/main" id="{6CF19A30-4277-A1BA-F73D-D409B1152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417" y="2192546"/>
            <a:ext cx="8661989" cy="34980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59816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2640-5418-2029-AF71-01F2B3F29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AGRADECIMENTOS</a:t>
            </a:r>
            <a:endParaRPr lang="pt-BR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6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D742-7612-885C-7166-650B420A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Professores e Monitores;</a:t>
            </a:r>
          </a:p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Time </a:t>
            </a:r>
            <a:r>
              <a:rPr lang="pt-BR" dirty="0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Socio-Emocional</a:t>
            </a: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;</a:t>
            </a:r>
          </a:p>
          <a:p>
            <a:pPr>
              <a:buClr>
                <a:srgbClr val="FFFFFF"/>
              </a:buClr>
            </a:pPr>
            <a:r>
              <a:rPr lang="pt-BR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Colegas de turma;</a:t>
            </a:r>
            <a:endParaRPr lang="pt-BR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pt-BR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Família;</a:t>
            </a:r>
            <a:endParaRPr lang="pt-BR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pt-BR" dirty="0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</a:rPr>
              <a:t>Ingrid (colega de turma start tech);</a:t>
            </a:r>
          </a:p>
          <a:p>
            <a:pPr>
              <a:buClr>
                <a:srgbClr val="FFFFFF"/>
              </a:buClr>
            </a:pPr>
            <a:endParaRPr lang="pt-BR" dirty="0">
              <a:gradFill flip="none"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341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Mesh</vt:lpstr>
      <vt:lpstr>SPCG São Paulo Club Games</vt:lpstr>
      <vt:lpstr>Sobre mim:</vt:lpstr>
      <vt:lpstr>ODS</vt:lpstr>
      <vt:lpstr>Porque jogos?</vt:lpstr>
      <vt:lpstr>Gestão e Governança</vt:lpstr>
      <vt:lpstr>Vamos ao site!</vt:lpstr>
      <vt:lpstr>AGRADECIMENTOS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283</cp:revision>
  <dcterms:created xsi:type="dcterms:W3CDTF">2012-07-30T23:50:35Z</dcterms:created>
  <dcterms:modified xsi:type="dcterms:W3CDTF">2025-06-06T14:47:11Z</dcterms:modified>
</cp:coreProperties>
</file>