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95511-B8E7-E20B-AA5F-038D747F8C1C}" v="379" dt="2025-06-03T17:12:3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3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9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8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hermesdias45/projeto-pesso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eueuuKie/projeto-pessoa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de-DE">
                <a:latin typeface="Georgia Pro"/>
              </a:rPr>
              <a:t>SPCG</a:t>
            </a:r>
            <a:br>
              <a:rPr lang="de-DE">
                <a:latin typeface="Georgia Pro"/>
              </a:rPr>
            </a:br>
            <a:r>
              <a:rPr lang="de-DE">
                <a:latin typeface="Georgia Pro"/>
              </a:rPr>
              <a:t>São Paulo Club Games</a:t>
            </a:r>
            <a:endParaRPr lang="pt-BR">
              <a:latin typeface="Aptos Display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799936"/>
            <a:ext cx="8676222" cy="12125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Projeto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pessoal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feito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por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:</a:t>
            </a:r>
            <a:endParaRPr lang="pt-BR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Guilherme Santos Dias</a:t>
            </a:r>
            <a:endParaRPr lang="de-DE" sz="16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RA: 04251092</a:t>
            </a:r>
            <a:endParaRPr lang="de-DE" sz="12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B31D-AE52-DA8D-6917-C89D4E57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pt-BR"/>
              <a:t>Destrinchando: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66FE-523A-7FF6-F7C3-9F9990D1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Jogos de Computador/Videogame</a:t>
            </a:r>
          </a:p>
          <a:p>
            <a:r>
              <a:rPr lang="pt-BR"/>
              <a:t>Jogos de Tabuleiro</a:t>
            </a:r>
          </a:p>
          <a:p>
            <a:r>
              <a:rPr lang="pt-BR"/>
              <a:t>Jogos Educativos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5CE06EEB-16CD-2936-720E-71E387B9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98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8D2-045A-AE30-A9E2-A9C17769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Porque jogos?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DC5-9C77-EEAA-F8B0-2603CCD8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BAE3-3967-A05A-59B0-08F0D4D9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63E1E1-62A0-8414-4A5A-979CC4DB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71" y="5012837"/>
            <a:ext cx="4047408" cy="1485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Redução</a:t>
            </a:r>
            <a:r>
              <a:rPr lang="en-US" sz="2000" dirty="0"/>
              <a:t> das </a:t>
            </a:r>
            <a:r>
              <a:rPr lang="en-US" sz="2000" dirty="0" err="1"/>
              <a:t>Desigualdades</a:t>
            </a:r>
            <a:r>
              <a:rPr lang="en-US" sz="2000" dirty="0"/>
              <a:t>:</a:t>
            </a:r>
          </a:p>
          <a:p>
            <a:r>
              <a:rPr lang="en-US" sz="2000" dirty="0"/>
              <a:t>Todos </a:t>
            </a:r>
            <a:r>
              <a:rPr lang="en-US" sz="2000" dirty="0" err="1"/>
              <a:t>possuem</a:t>
            </a:r>
            <a:r>
              <a:rPr lang="en-US" sz="2000" dirty="0"/>
              <a:t> </a:t>
            </a:r>
            <a:r>
              <a:rPr lang="en-US" sz="2000" dirty="0" err="1"/>
              <a:t>acessos</a:t>
            </a:r>
            <a:r>
              <a:rPr lang="en-US" sz="2000" dirty="0"/>
              <a:t> </a:t>
            </a:r>
            <a:r>
              <a:rPr lang="en-US" sz="2000" dirty="0" err="1"/>
              <a:t>iguais</a:t>
            </a:r>
            <a:r>
              <a:rPr lang="en-US" sz="2000" dirty="0"/>
              <a:t>;</a:t>
            </a:r>
            <a:endParaRPr lang="en-US" sz="2000" dirty="0" err="1"/>
          </a:p>
          <a:p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 "</a:t>
            </a:r>
            <a:r>
              <a:rPr lang="en-US" sz="2000" dirty="0" err="1"/>
              <a:t>versão</a:t>
            </a:r>
            <a:r>
              <a:rPr lang="en-US" sz="2000" dirty="0"/>
              <a:t> premium".</a:t>
            </a:r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3B93D69E-54C7-C2E2-EDE0-5DA8D4C1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74" y="2122482"/>
            <a:ext cx="2617365" cy="2617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E79EE-C351-7ADD-D8CC-AC6A159C6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14" y="2117262"/>
            <a:ext cx="2617365" cy="2617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AA88C1-2D7D-814E-F0E1-39F02B622E90}"/>
              </a:ext>
            </a:extLst>
          </p:cNvPr>
          <p:cNvSpPr txBox="1"/>
          <p:nvPr/>
        </p:nvSpPr>
        <p:spPr>
          <a:xfrm>
            <a:off x="6522070" y="5009322"/>
            <a:ext cx="45203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Educação de Qualidade:</a:t>
            </a:r>
          </a:p>
          <a:p>
            <a:r>
              <a:rPr lang="pt-BR" sz="2000" dirty="0"/>
              <a:t>Jogos educativos que incentivam a educação, </a:t>
            </a:r>
            <a:r>
              <a:rPr lang="pt-BR" sz="2000" err="1"/>
              <a:t>racíocinio</a:t>
            </a:r>
            <a:r>
              <a:rPr lang="pt-BR" sz="2000" dirty="0"/>
              <a:t> lógico, dentre outras habilidades.</a:t>
            </a:r>
          </a:p>
        </p:txBody>
      </p:sp>
    </p:spTree>
    <p:extLst>
      <p:ext uri="{BB962C8B-B14F-4D97-AF65-F5344CB8AC3E}">
        <p14:creationId xmlns:p14="http://schemas.microsoft.com/office/powerpoint/2010/main" val="40026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6A8-B843-37C3-172F-2C6E38B4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e Governança</a:t>
            </a:r>
          </a:p>
        </p:txBody>
      </p:sp>
      <p:pic>
        <p:nvPicPr>
          <p:cNvPr id="9" name="Imagem 8" descr="Ícone&#10;&#10;O conteúdo gerado por IA pode estar incorreto.">
            <a:extLst>
              <a:ext uri="{FF2B5EF4-FFF2-40B4-BE49-F238E27FC236}">
                <a16:creationId xmlns:a16="http://schemas.microsoft.com/office/drawing/2014/main" id="{4202FF58-832E-4AC5-6201-2A28744F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60" y="3061928"/>
            <a:ext cx="1568031" cy="1568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E668B6-887F-B619-E9F5-B2EB40B16DBA}"/>
              </a:ext>
            </a:extLst>
          </p:cNvPr>
          <p:cNvSpPr txBox="1"/>
          <p:nvPr/>
        </p:nvSpPr>
        <p:spPr>
          <a:xfrm>
            <a:off x="3492573" y="4870674"/>
            <a:ext cx="1475117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hlinkClick r:id="rId3"/>
              </a:rPr>
              <a:t>Github</a:t>
            </a:r>
            <a:endParaRPr lang="pt-BR"/>
          </a:p>
        </p:txBody>
      </p:sp>
      <p:pic>
        <p:nvPicPr>
          <p:cNvPr id="7" name="Content Placeholder 6" descr="Ícone&#10;&#10;O conteúdo gerado por IA pode estar incorreto.">
            <a:extLst>
              <a:ext uri="{FF2B5EF4-FFF2-40B4-BE49-F238E27FC236}">
                <a16:creationId xmlns:a16="http://schemas.microsoft.com/office/drawing/2014/main" id="{6D14F422-31A1-8104-E9FC-4FC92F9F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0361" y="3059128"/>
            <a:ext cx="1568031" cy="156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A4BE33-877B-6F97-CBB4-75EC45F3A396}"/>
              </a:ext>
            </a:extLst>
          </p:cNvPr>
          <p:cNvSpPr txBox="1"/>
          <p:nvPr/>
        </p:nvSpPr>
        <p:spPr>
          <a:xfrm>
            <a:off x="6948139" y="4865547"/>
            <a:ext cx="14709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hlinkClick r:id="rId5"/>
              </a:rPr>
              <a:t>Trello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82386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SPCG São Paulo Club Games</vt:lpstr>
      <vt:lpstr>Destrinchando:</vt:lpstr>
      <vt:lpstr>Porque jogos?</vt:lpstr>
      <vt:lpstr>ODS</vt:lpstr>
      <vt:lpstr>Gestão e Governança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</cp:revision>
  <dcterms:created xsi:type="dcterms:W3CDTF">2012-07-30T23:50:35Z</dcterms:created>
  <dcterms:modified xsi:type="dcterms:W3CDTF">2025-06-03T17:47:50Z</dcterms:modified>
</cp:coreProperties>
</file>