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312" r:id="rId3"/>
    <p:sldId id="257" r:id="rId4"/>
    <p:sldId id="261" r:id="rId5"/>
    <p:sldId id="264" r:id="rId6"/>
    <p:sldId id="269" r:id="rId7"/>
    <p:sldId id="272" r:id="rId8"/>
    <p:sldId id="313" r:id="rId9"/>
  </p:sldIdLst>
  <p:sldSz cx="9144000" cy="5143500" type="screen16x9"/>
  <p:notesSz cx="6858000" cy="9144000"/>
  <p:embeddedFontLst>
    <p:embeddedFont>
      <p:font typeface="Didact Gothic" panose="020B0604020202020204" charset="0"/>
      <p:regular r:id="rId11"/>
    </p:embeddedFont>
    <p:embeddedFont>
      <p:font typeface="Julius Sans One" panose="020B0604020202020204" charset="0"/>
      <p:regular r:id="rId12"/>
    </p:embeddedFont>
    <p:embeddedFont>
      <p:font typeface="Questrial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BDBA07-5698-406A-A4F6-B134C1F94712}">
  <a:tblStyle styleId="{CABDBA07-5698-406A-A4F6-B134C1F94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28" y="12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44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249ffcf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249ffcf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  <p:sldLayoutId id="2147483661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 individual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5823284" y="4154375"/>
            <a:ext cx="2305166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Guilherme da Silva Fonseca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27594" y="1630613"/>
            <a:ext cx="5666949" cy="2797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Introcução e justificativa do projeto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709523" y="27607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860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Construção do site 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2332066" y="122070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CA8331F-A7FF-4F4E-8D25-BACCD875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04" y="1798762"/>
            <a:ext cx="3417287" cy="1803836"/>
          </a:xfrm>
          <a:prstGeom prst="rect">
            <a:avLst/>
          </a:prstGeom>
        </p:spPr>
      </p:pic>
      <p:grpSp>
        <p:nvGrpSpPr>
          <p:cNvPr id="10" name="Google Shape;424;p52">
            <a:extLst>
              <a:ext uri="{FF2B5EF4-FFF2-40B4-BE49-F238E27FC236}">
                <a16:creationId xmlns:a16="http://schemas.microsoft.com/office/drawing/2014/main" id="{97BC5E73-F33E-4148-AFB4-905B93526053}"/>
              </a:ext>
            </a:extLst>
          </p:cNvPr>
          <p:cNvGrpSpPr/>
          <p:nvPr/>
        </p:nvGrpSpPr>
        <p:grpSpPr>
          <a:xfrm>
            <a:off x="1527304" y="1636841"/>
            <a:ext cx="3424062" cy="2669459"/>
            <a:chOff x="2144600" y="1557475"/>
            <a:chExt cx="3330800" cy="2596750"/>
          </a:xfrm>
        </p:grpSpPr>
        <p:sp>
          <p:nvSpPr>
            <p:cNvPr id="11" name="Google Shape;425;p52">
              <a:extLst>
                <a:ext uri="{FF2B5EF4-FFF2-40B4-BE49-F238E27FC236}">
                  <a16:creationId xmlns:a16="http://schemas.microsoft.com/office/drawing/2014/main" id="{F267B507-7B08-4064-A7F4-4EB30E9EA2C9}"/>
                </a:ext>
              </a:extLst>
            </p:cNvPr>
            <p:cNvSpPr/>
            <p:nvPr/>
          </p:nvSpPr>
          <p:spPr>
            <a:xfrm>
              <a:off x="2144600" y="1557475"/>
              <a:ext cx="3330800" cy="2596750"/>
            </a:xfrm>
            <a:custGeom>
              <a:avLst/>
              <a:gdLst/>
              <a:ahLst/>
              <a:cxnLst/>
              <a:rect l="l" t="t" r="r" b="b"/>
              <a:pathLst>
                <a:path w="133232" h="103870" extrusionOk="0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6;p52">
              <a:extLst>
                <a:ext uri="{FF2B5EF4-FFF2-40B4-BE49-F238E27FC236}">
                  <a16:creationId xmlns:a16="http://schemas.microsoft.com/office/drawing/2014/main" id="{171CD9F3-FD18-44D6-A7CC-D8C9CAD1D4E1}"/>
                </a:ext>
              </a:extLst>
            </p:cNvPr>
            <p:cNvSpPr/>
            <p:nvPr/>
          </p:nvSpPr>
          <p:spPr>
            <a:xfrm>
              <a:off x="3678425" y="3558900"/>
              <a:ext cx="263150" cy="79800"/>
            </a:xfrm>
            <a:custGeom>
              <a:avLst/>
              <a:gdLst/>
              <a:ahLst/>
              <a:cxnLst/>
              <a:rect l="l" t="t" r="r" b="b"/>
              <a:pathLst>
                <a:path w="10526" h="3192" extrusionOk="0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Ferramenta de Gestão </a:t>
            </a:r>
            <a:endParaRPr b="1" dirty="0"/>
          </a:p>
        </p:txBody>
      </p:sp>
      <p:cxnSp>
        <p:nvCxnSpPr>
          <p:cNvPr id="279" name="Google Shape;279;p41"/>
          <p:cNvCxnSpPr/>
          <p:nvPr/>
        </p:nvCxnSpPr>
        <p:spPr>
          <a:xfrm>
            <a:off x="4187938" y="206601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3FEB318E-CFEA-4F7F-BA83-566C413A9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45" y="2271857"/>
            <a:ext cx="3977109" cy="20076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2541495" y="1064636"/>
            <a:ext cx="3879476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</a:t>
            </a:r>
            <a:endParaRPr dirty="0"/>
          </a:p>
        </p:txBody>
      </p:sp>
      <p:cxnSp>
        <p:nvCxnSpPr>
          <p:cNvPr id="314" name="Google Shape;314;p44"/>
          <p:cNvCxnSpPr/>
          <p:nvPr/>
        </p:nvCxnSpPr>
        <p:spPr>
          <a:xfrm>
            <a:off x="4181215" y="1493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E4486E0-5CF4-4C3F-A889-28307909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5" y="1664439"/>
            <a:ext cx="3416163" cy="18146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F4C847-5147-4C23-BBAE-857DC65C1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123" y="1795184"/>
            <a:ext cx="4040841" cy="2793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9"/>
          <p:cNvCxnSpPr/>
          <p:nvPr/>
        </p:nvCxnSpPr>
        <p:spPr>
          <a:xfrm>
            <a:off x="4131572" y="271197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385758D5-884B-4F02-A3D8-51B65B17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920" y="2015972"/>
            <a:ext cx="5195400" cy="528600"/>
          </a:xfrm>
        </p:spPr>
        <p:txBody>
          <a:bodyPr/>
          <a:lstStyle/>
          <a:p>
            <a:r>
              <a:rPr lang="pt-BR" dirty="0"/>
              <a:t>Dificuldades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974300" y="1960764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cxnSp>
        <p:nvCxnSpPr>
          <p:cNvPr id="428" name="Google Shape;428;p52"/>
          <p:cNvCxnSpPr/>
          <p:nvPr/>
        </p:nvCxnSpPr>
        <p:spPr>
          <a:xfrm>
            <a:off x="4358453" y="265912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EB2D5-BA51-41D8-9865-D8D7882FE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697" y="2138184"/>
            <a:ext cx="5424522" cy="1973177"/>
          </a:xfrm>
        </p:spPr>
        <p:txBody>
          <a:bodyPr/>
          <a:lstStyle/>
          <a:p>
            <a:r>
              <a:rPr lang="pt-BR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41146556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Office PowerPoint</Application>
  <PresentationFormat>Apresentação na tela (16:9)</PresentationFormat>
  <Paragraphs>9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Julius Sans One</vt:lpstr>
      <vt:lpstr>Questrial</vt:lpstr>
      <vt:lpstr>Arial</vt:lpstr>
      <vt:lpstr>Didact Gothic</vt:lpstr>
      <vt:lpstr>Montserrat</vt:lpstr>
      <vt:lpstr>Minimalist Grayscale Pitch Deck by Slidesgo</vt:lpstr>
      <vt:lpstr>Projeto individual</vt:lpstr>
      <vt:lpstr>Introcução e justificativa do projeto</vt:lpstr>
      <vt:lpstr>Construção do site </vt:lpstr>
      <vt:lpstr>Ferramenta de Gestão </vt:lpstr>
      <vt:lpstr>Banco de dados</vt:lpstr>
      <vt:lpstr>Dificuldades </vt:lpstr>
      <vt:lpstr>Agradecimentos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Guilherme</dc:creator>
  <cp:lastModifiedBy>GUILHERME DA SILVA FONSECA .</cp:lastModifiedBy>
  <cp:revision>3</cp:revision>
  <dcterms:modified xsi:type="dcterms:W3CDTF">2021-05-30T17:19:44Z</dcterms:modified>
</cp:coreProperties>
</file>