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B3845-0DA4-4AD3-AA73-316C93F428D4}" v="23" dt="2022-05-25T13:45:3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Tavares" userId="7a6f6d655a5e88b1" providerId="LiveId" clId="{916B3845-0DA4-4AD3-AA73-316C93F428D4}"/>
    <pc:docChg chg="custSel addSld modSld modMainMaster">
      <pc:chgData name="Guilherme Tavares" userId="7a6f6d655a5e88b1" providerId="LiveId" clId="{916B3845-0DA4-4AD3-AA73-316C93F428D4}" dt="2022-05-25T18:25:15.691" v="264" actId="14100"/>
      <pc:docMkLst>
        <pc:docMk/>
      </pc:docMkLst>
      <pc:sldChg chg="addSp delSp modSp new mod">
        <pc:chgData name="Guilherme Tavares" userId="7a6f6d655a5e88b1" providerId="LiveId" clId="{916B3845-0DA4-4AD3-AA73-316C93F428D4}" dt="2022-05-25T13:45:29.709" v="263"/>
        <pc:sldMkLst>
          <pc:docMk/>
          <pc:sldMk cId="1193946854" sldId="256"/>
        </pc:sldMkLst>
        <pc:spChg chg="mod">
          <ac:chgData name="Guilherme Tavares" userId="7a6f6d655a5e88b1" providerId="LiveId" clId="{916B3845-0DA4-4AD3-AA73-316C93F428D4}" dt="2022-05-25T13:45:29.709" v="263"/>
          <ac:spMkLst>
            <pc:docMk/>
            <pc:sldMk cId="1193946854" sldId="256"/>
            <ac:spMk id="2" creationId="{364CD8E2-EFBD-503D-8684-43465717166A}"/>
          </ac:spMkLst>
        </pc:spChg>
        <pc:spChg chg="mod">
          <ac:chgData name="Guilherme Tavares" userId="7a6f6d655a5e88b1" providerId="LiveId" clId="{916B3845-0DA4-4AD3-AA73-316C93F428D4}" dt="2022-05-25T13:45:29.709" v="263"/>
          <ac:spMkLst>
            <pc:docMk/>
            <pc:sldMk cId="1193946854" sldId="256"/>
            <ac:spMk id="3" creationId="{36FF3EA0-8E46-8B85-B2F7-0BD31A4D9EFD}"/>
          </ac:spMkLst>
        </pc:spChg>
        <pc:picChg chg="add del mod">
          <ac:chgData name="Guilherme Tavares" userId="7a6f6d655a5e88b1" providerId="LiveId" clId="{916B3845-0DA4-4AD3-AA73-316C93F428D4}" dt="2022-05-25T13:42:16.121" v="241" actId="478"/>
          <ac:picMkLst>
            <pc:docMk/>
            <pc:sldMk cId="1193946854" sldId="256"/>
            <ac:picMk id="4" creationId="{E1245EB6-B56D-805B-645A-FF48565F796B}"/>
          </ac:picMkLst>
        </pc:picChg>
      </pc:sldChg>
      <pc:sldChg chg="addSp delSp modSp new mod">
        <pc:chgData name="Guilherme Tavares" userId="7a6f6d655a5e88b1" providerId="LiveId" clId="{916B3845-0DA4-4AD3-AA73-316C93F428D4}" dt="2022-05-25T13:45:29.709" v="263"/>
        <pc:sldMkLst>
          <pc:docMk/>
          <pc:sldMk cId="1282620477" sldId="257"/>
        </pc:sldMkLst>
        <pc:spChg chg="mod">
          <ac:chgData name="Guilherme Tavares" userId="7a6f6d655a5e88b1" providerId="LiveId" clId="{916B3845-0DA4-4AD3-AA73-316C93F428D4}" dt="2022-05-25T13:45:29.709" v="263"/>
          <ac:spMkLst>
            <pc:docMk/>
            <pc:sldMk cId="1282620477" sldId="257"/>
            <ac:spMk id="2" creationId="{0C2BB98F-B62C-B332-6725-906B9B0A66A4}"/>
          </ac:spMkLst>
        </pc:spChg>
        <pc:spChg chg="del">
          <ac:chgData name="Guilherme Tavares" userId="7a6f6d655a5e88b1" providerId="LiveId" clId="{916B3845-0DA4-4AD3-AA73-316C93F428D4}" dt="2022-05-24T17:21:27.902" v="46" actId="478"/>
          <ac:spMkLst>
            <pc:docMk/>
            <pc:sldMk cId="1282620477" sldId="257"/>
            <ac:spMk id="3" creationId="{F7D59739-4E6F-6BFA-9296-3CFD3E6A16C4}"/>
          </ac:spMkLst>
        </pc:spChg>
        <pc:picChg chg="add del mod">
          <ac:chgData name="Guilherme Tavares" userId="7a6f6d655a5e88b1" providerId="LiveId" clId="{916B3845-0DA4-4AD3-AA73-316C93F428D4}" dt="2022-05-24T17:42:41.290" v="52" actId="478"/>
          <ac:picMkLst>
            <pc:docMk/>
            <pc:sldMk cId="1282620477" sldId="257"/>
            <ac:picMk id="4" creationId="{36E9F026-D7A6-77B6-D43E-D3117237A1B2}"/>
          </ac:picMkLst>
        </pc:picChg>
        <pc:picChg chg="del mod">
          <ac:chgData name="Guilherme Tavares" userId="7a6f6d655a5e88b1" providerId="LiveId" clId="{916B3845-0DA4-4AD3-AA73-316C93F428D4}" dt="2022-05-24T14:36:27.269" v="38" actId="478"/>
          <ac:picMkLst>
            <pc:docMk/>
            <pc:sldMk cId="1282620477" sldId="257"/>
            <ac:picMk id="4" creationId="{907F8E32-19A3-7611-6826-16B93ABCCA17}"/>
          </ac:picMkLst>
        </pc:picChg>
        <pc:picChg chg="add del mod">
          <ac:chgData name="Guilherme Tavares" userId="7a6f6d655a5e88b1" providerId="LiveId" clId="{916B3845-0DA4-4AD3-AA73-316C93F428D4}" dt="2022-05-24T14:38:19.955" v="45" actId="478"/>
          <ac:picMkLst>
            <pc:docMk/>
            <pc:sldMk cId="1282620477" sldId="257"/>
            <ac:picMk id="5" creationId="{0A266FC9-014C-A09F-003B-B65FDDFDC4A6}"/>
          </ac:picMkLst>
        </pc:picChg>
        <pc:picChg chg="add del mod">
          <ac:chgData name="Guilherme Tavares" userId="7a6f6d655a5e88b1" providerId="LiveId" clId="{916B3845-0DA4-4AD3-AA73-316C93F428D4}" dt="2022-05-24T18:04:47.810" v="72" actId="478"/>
          <ac:picMkLst>
            <pc:docMk/>
            <pc:sldMk cId="1282620477" sldId="257"/>
            <ac:picMk id="5" creationId="{EEA07D04-386A-3C14-CC55-18E850D09445}"/>
          </ac:picMkLst>
        </pc:picChg>
        <pc:picChg chg="add mod">
          <ac:chgData name="Guilherme Tavares" userId="7a6f6d655a5e88b1" providerId="LiveId" clId="{916B3845-0DA4-4AD3-AA73-316C93F428D4}" dt="2022-05-24T18:04:58.706" v="74" actId="1076"/>
          <ac:picMkLst>
            <pc:docMk/>
            <pc:sldMk cId="1282620477" sldId="257"/>
            <ac:picMk id="6" creationId="{306971B2-F1E6-104F-3485-FE05DEEA33EC}"/>
          </ac:picMkLst>
        </pc:picChg>
      </pc:sldChg>
      <pc:sldChg chg="addSp delSp modSp new mod">
        <pc:chgData name="Guilherme Tavares" userId="7a6f6d655a5e88b1" providerId="LiveId" clId="{916B3845-0DA4-4AD3-AA73-316C93F428D4}" dt="2022-05-25T13:45:29.709" v="263"/>
        <pc:sldMkLst>
          <pc:docMk/>
          <pc:sldMk cId="3633350668" sldId="258"/>
        </pc:sldMkLst>
        <pc:spChg chg="mod">
          <ac:chgData name="Guilherme Tavares" userId="7a6f6d655a5e88b1" providerId="LiveId" clId="{916B3845-0DA4-4AD3-AA73-316C93F428D4}" dt="2022-05-25T13:45:29.709" v="263"/>
          <ac:spMkLst>
            <pc:docMk/>
            <pc:sldMk cId="3633350668" sldId="258"/>
            <ac:spMk id="2" creationId="{1806D887-C3A0-D38B-3CEB-BC5D71290C13}"/>
          </ac:spMkLst>
        </pc:spChg>
        <pc:spChg chg="del">
          <ac:chgData name="Guilherme Tavares" userId="7a6f6d655a5e88b1" providerId="LiveId" clId="{916B3845-0DA4-4AD3-AA73-316C93F428D4}" dt="2022-05-24T17:55:36.892" v="68" actId="478"/>
          <ac:spMkLst>
            <pc:docMk/>
            <pc:sldMk cId="3633350668" sldId="258"/>
            <ac:spMk id="3" creationId="{3D766C54-0E67-DEF0-DADC-B3C6EA862D49}"/>
          </ac:spMkLst>
        </pc:spChg>
        <pc:picChg chg="add del mod">
          <ac:chgData name="Guilherme Tavares" userId="7a6f6d655a5e88b1" providerId="LiveId" clId="{916B3845-0DA4-4AD3-AA73-316C93F428D4}" dt="2022-05-24T18:05:03.198" v="75" actId="478"/>
          <ac:picMkLst>
            <pc:docMk/>
            <pc:sldMk cId="3633350668" sldId="258"/>
            <ac:picMk id="4" creationId="{A2D6F5D2-01CD-47E0-72A1-33169A5630D6}"/>
          </ac:picMkLst>
        </pc:picChg>
        <pc:picChg chg="add mod">
          <ac:chgData name="Guilherme Tavares" userId="7a6f6d655a5e88b1" providerId="LiveId" clId="{916B3845-0DA4-4AD3-AA73-316C93F428D4}" dt="2022-05-24T18:05:16.745" v="78" actId="1076"/>
          <ac:picMkLst>
            <pc:docMk/>
            <pc:sldMk cId="3633350668" sldId="258"/>
            <ac:picMk id="5" creationId="{8BF69A73-1264-DDB1-9126-04012AE94705}"/>
          </ac:picMkLst>
        </pc:picChg>
      </pc:sldChg>
      <pc:sldChg chg="addSp delSp modSp new mod">
        <pc:chgData name="Guilherme Tavares" userId="7a6f6d655a5e88b1" providerId="LiveId" clId="{916B3845-0DA4-4AD3-AA73-316C93F428D4}" dt="2022-05-25T13:45:29.709" v="263"/>
        <pc:sldMkLst>
          <pc:docMk/>
          <pc:sldMk cId="496641081" sldId="259"/>
        </pc:sldMkLst>
        <pc:spChg chg="mod">
          <ac:chgData name="Guilherme Tavares" userId="7a6f6d655a5e88b1" providerId="LiveId" clId="{916B3845-0DA4-4AD3-AA73-316C93F428D4}" dt="2022-05-25T13:45:29.709" v="263"/>
          <ac:spMkLst>
            <pc:docMk/>
            <pc:sldMk cId="496641081" sldId="259"/>
            <ac:spMk id="2" creationId="{4AA9616E-92AB-D2DB-DD61-6BB1BD1F1B52}"/>
          </ac:spMkLst>
        </pc:spChg>
        <pc:spChg chg="del">
          <ac:chgData name="Guilherme Tavares" userId="7a6f6d655a5e88b1" providerId="LiveId" clId="{916B3845-0DA4-4AD3-AA73-316C93F428D4}" dt="2022-05-24T18:05:36.015" v="93" actId="478"/>
          <ac:spMkLst>
            <pc:docMk/>
            <pc:sldMk cId="496641081" sldId="259"/>
            <ac:spMk id="3" creationId="{F0D7E822-297E-5C72-126C-9B278671BBE8}"/>
          </ac:spMkLst>
        </pc:spChg>
        <pc:picChg chg="add del mod">
          <ac:chgData name="Guilherme Tavares" userId="7a6f6d655a5e88b1" providerId="LiveId" clId="{916B3845-0DA4-4AD3-AA73-316C93F428D4}" dt="2022-05-24T18:27:29.912" v="96" actId="478"/>
          <ac:picMkLst>
            <pc:docMk/>
            <pc:sldMk cId="496641081" sldId="259"/>
            <ac:picMk id="4" creationId="{0F9E8F10-8183-48A0-91A0-AE0996B7A689}"/>
          </ac:picMkLst>
        </pc:picChg>
        <pc:picChg chg="add mod">
          <ac:chgData name="Guilherme Tavares" userId="7a6f6d655a5e88b1" providerId="LiveId" clId="{916B3845-0DA4-4AD3-AA73-316C93F428D4}" dt="2022-05-24T18:27:50.376" v="98" actId="1076"/>
          <ac:picMkLst>
            <pc:docMk/>
            <pc:sldMk cId="496641081" sldId="259"/>
            <ac:picMk id="5" creationId="{F014AF54-EDF0-657F-17CD-3CD00D0ECE51}"/>
          </ac:picMkLst>
        </pc:picChg>
      </pc:sldChg>
      <pc:sldChg chg="addSp delSp modSp new mod">
        <pc:chgData name="Guilherme Tavares" userId="7a6f6d655a5e88b1" providerId="LiveId" clId="{916B3845-0DA4-4AD3-AA73-316C93F428D4}" dt="2022-05-25T13:45:29.709" v="263"/>
        <pc:sldMkLst>
          <pc:docMk/>
          <pc:sldMk cId="1665798212" sldId="260"/>
        </pc:sldMkLst>
        <pc:spChg chg="mod">
          <ac:chgData name="Guilherme Tavares" userId="7a6f6d655a5e88b1" providerId="LiveId" clId="{916B3845-0DA4-4AD3-AA73-316C93F428D4}" dt="2022-05-25T13:45:29.709" v="263"/>
          <ac:spMkLst>
            <pc:docMk/>
            <pc:sldMk cId="1665798212" sldId="260"/>
            <ac:spMk id="2" creationId="{0ADB99DC-A86F-3F47-FAA0-9AFA67658356}"/>
          </ac:spMkLst>
        </pc:spChg>
        <pc:spChg chg="del">
          <ac:chgData name="Guilherme Tavares" userId="7a6f6d655a5e88b1" providerId="LiveId" clId="{916B3845-0DA4-4AD3-AA73-316C93F428D4}" dt="2022-05-24T18:37:17.585" v="108" actId="478"/>
          <ac:spMkLst>
            <pc:docMk/>
            <pc:sldMk cId="1665798212" sldId="260"/>
            <ac:spMk id="3" creationId="{DE10FD10-CFA4-924C-85E6-14FE6C8A8217}"/>
          </ac:spMkLst>
        </pc:spChg>
        <pc:picChg chg="add del mod">
          <ac:chgData name="Guilherme Tavares" userId="7a6f6d655a5e88b1" providerId="LiveId" clId="{916B3845-0DA4-4AD3-AA73-316C93F428D4}" dt="2022-05-24T18:48:46.756" v="111" actId="478"/>
          <ac:picMkLst>
            <pc:docMk/>
            <pc:sldMk cId="1665798212" sldId="260"/>
            <ac:picMk id="4" creationId="{1292BEA1-4AFD-EA73-0D62-0403CE5AEA49}"/>
          </ac:picMkLst>
        </pc:picChg>
        <pc:picChg chg="add mod">
          <ac:chgData name="Guilherme Tavares" userId="7a6f6d655a5e88b1" providerId="LiveId" clId="{916B3845-0DA4-4AD3-AA73-316C93F428D4}" dt="2022-05-24T18:49:11.235" v="114" actId="14100"/>
          <ac:picMkLst>
            <pc:docMk/>
            <pc:sldMk cId="1665798212" sldId="260"/>
            <ac:picMk id="5" creationId="{793A91DF-99CA-E06E-B596-CD334C0B2770}"/>
          </ac:picMkLst>
        </pc:picChg>
      </pc:sldChg>
      <pc:sldChg chg="addSp delSp modSp new mod">
        <pc:chgData name="Guilherme Tavares" userId="7a6f6d655a5e88b1" providerId="LiveId" clId="{916B3845-0DA4-4AD3-AA73-316C93F428D4}" dt="2022-05-25T13:45:29.709" v="263"/>
        <pc:sldMkLst>
          <pc:docMk/>
          <pc:sldMk cId="943971836" sldId="261"/>
        </pc:sldMkLst>
        <pc:spChg chg="mod">
          <ac:chgData name="Guilherme Tavares" userId="7a6f6d655a5e88b1" providerId="LiveId" clId="{916B3845-0DA4-4AD3-AA73-316C93F428D4}" dt="2022-05-25T13:45:29.709" v="263"/>
          <ac:spMkLst>
            <pc:docMk/>
            <pc:sldMk cId="943971836" sldId="261"/>
            <ac:spMk id="2" creationId="{8AD5A8A6-9715-D623-D7C7-4917ED8797CA}"/>
          </ac:spMkLst>
        </pc:spChg>
        <pc:spChg chg="del">
          <ac:chgData name="Guilherme Tavares" userId="7a6f6d655a5e88b1" providerId="LiveId" clId="{916B3845-0DA4-4AD3-AA73-316C93F428D4}" dt="2022-05-24T18:50:37.005" v="127" actId="478"/>
          <ac:spMkLst>
            <pc:docMk/>
            <pc:sldMk cId="943971836" sldId="261"/>
            <ac:spMk id="3" creationId="{5DB3D0AF-A748-0362-19D4-1D03DFD47212}"/>
          </ac:spMkLst>
        </pc:spChg>
        <pc:picChg chg="add mod">
          <ac:chgData name="Guilherme Tavares" userId="7a6f6d655a5e88b1" providerId="LiveId" clId="{916B3845-0DA4-4AD3-AA73-316C93F428D4}" dt="2022-05-24T20:40:59.526" v="230" actId="1076"/>
          <ac:picMkLst>
            <pc:docMk/>
            <pc:sldMk cId="943971836" sldId="261"/>
            <ac:picMk id="3" creationId="{6F7F5F10-326E-4112-1700-CE0A677B51ED}"/>
          </ac:picMkLst>
        </pc:picChg>
      </pc:sldChg>
      <pc:sldChg chg="addSp delSp modSp new mod">
        <pc:chgData name="Guilherme Tavares" userId="7a6f6d655a5e88b1" providerId="LiveId" clId="{916B3845-0DA4-4AD3-AA73-316C93F428D4}" dt="2022-05-25T13:45:29.709" v="263"/>
        <pc:sldMkLst>
          <pc:docMk/>
          <pc:sldMk cId="1894463905" sldId="262"/>
        </pc:sldMkLst>
        <pc:spChg chg="mod">
          <ac:chgData name="Guilherme Tavares" userId="7a6f6d655a5e88b1" providerId="LiveId" clId="{916B3845-0DA4-4AD3-AA73-316C93F428D4}" dt="2022-05-25T13:45:29.709" v="263"/>
          <ac:spMkLst>
            <pc:docMk/>
            <pc:sldMk cId="1894463905" sldId="262"/>
            <ac:spMk id="2" creationId="{9F1E2BB5-D084-2ECA-9148-A9BF87B56AED}"/>
          </ac:spMkLst>
        </pc:spChg>
        <pc:spChg chg="del">
          <ac:chgData name="Guilherme Tavares" userId="7a6f6d655a5e88b1" providerId="LiveId" clId="{916B3845-0DA4-4AD3-AA73-316C93F428D4}" dt="2022-05-24T18:54:00.374" v="193" actId="478"/>
          <ac:spMkLst>
            <pc:docMk/>
            <pc:sldMk cId="1894463905" sldId="262"/>
            <ac:spMk id="3" creationId="{26124584-5268-E217-4A96-C2730CAE9352}"/>
          </ac:spMkLst>
        </pc:spChg>
        <pc:picChg chg="add mod">
          <ac:chgData name="Guilherme Tavares" userId="7a6f6d655a5e88b1" providerId="LiveId" clId="{916B3845-0DA4-4AD3-AA73-316C93F428D4}" dt="2022-05-25T13:33:11.973" v="232" actId="1076"/>
          <ac:picMkLst>
            <pc:docMk/>
            <pc:sldMk cId="1894463905" sldId="262"/>
            <ac:picMk id="3" creationId="{0CA84899-CAFB-2178-1616-CC4581B12FD6}"/>
          </ac:picMkLst>
        </pc:picChg>
      </pc:sldChg>
      <pc:sldChg chg="addSp delSp modSp new mod">
        <pc:chgData name="Guilherme Tavares" userId="7a6f6d655a5e88b1" providerId="LiveId" clId="{916B3845-0DA4-4AD3-AA73-316C93F428D4}" dt="2022-05-25T13:45:29.709" v="263"/>
        <pc:sldMkLst>
          <pc:docMk/>
          <pc:sldMk cId="235542327" sldId="263"/>
        </pc:sldMkLst>
        <pc:spChg chg="mod">
          <ac:chgData name="Guilherme Tavares" userId="7a6f6d655a5e88b1" providerId="LiveId" clId="{916B3845-0DA4-4AD3-AA73-316C93F428D4}" dt="2022-05-25T13:45:29.709" v="263"/>
          <ac:spMkLst>
            <pc:docMk/>
            <pc:sldMk cId="235542327" sldId="263"/>
            <ac:spMk id="2" creationId="{BA52C948-B192-07F0-8C35-AE76F2B9E38D}"/>
          </ac:spMkLst>
        </pc:spChg>
        <pc:spChg chg="del">
          <ac:chgData name="Guilherme Tavares" userId="7a6f6d655a5e88b1" providerId="LiveId" clId="{916B3845-0DA4-4AD3-AA73-316C93F428D4}" dt="2022-05-24T20:23:44.510" v="225" actId="478"/>
          <ac:spMkLst>
            <pc:docMk/>
            <pc:sldMk cId="235542327" sldId="263"/>
            <ac:spMk id="3" creationId="{67379BD9-A2B8-8D0D-641A-5FB3D892EC43}"/>
          </ac:spMkLst>
        </pc:spChg>
        <pc:picChg chg="add mod">
          <ac:chgData name="Guilherme Tavares" userId="7a6f6d655a5e88b1" providerId="LiveId" clId="{916B3845-0DA4-4AD3-AA73-316C93F428D4}" dt="2022-05-24T20:24:24.068" v="228" actId="1076"/>
          <ac:picMkLst>
            <pc:docMk/>
            <pc:sldMk cId="235542327" sldId="263"/>
            <ac:picMk id="4" creationId="{1F4A421D-CD5C-6F1A-508C-24878FE5AD33}"/>
          </ac:picMkLst>
        </pc:picChg>
      </pc:sldChg>
      <pc:sldMasterChg chg="addSp delSp modSp mod">
        <pc:chgData name="Guilherme Tavares" userId="7a6f6d655a5e88b1" providerId="LiveId" clId="{916B3845-0DA4-4AD3-AA73-316C93F428D4}" dt="2022-05-25T13:43:49.659" v="246" actId="1036"/>
        <pc:sldMasterMkLst>
          <pc:docMk/>
          <pc:sldMasterMk cId="1923362048" sldId="2147483648"/>
        </pc:sldMasterMkLst>
        <pc:spChg chg="add del">
          <ac:chgData name="Guilherme Tavares" userId="7a6f6d655a5e88b1" providerId="LiveId" clId="{916B3845-0DA4-4AD3-AA73-316C93F428D4}" dt="2022-05-25T13:41:50.499" v="237" actId="478"/>
          <ac:spMkLst>
            <pc:docMk/>
            <pc:sldMasterMk cId="1923362048" sldId="2147483648"/>
            <ac:spMk id="7" creationId="{DD250A0B-E46D-28DD-3D6F-F6B2D4C64C40}"/>
          </ac:spMkLst>
        </pc:spChg>
        <pc:picChg chg="add mod">
          <ac:chgData name="Guilherme Tavares" userId="7a6f6d655a5e88b1" providerId="LiveId" clId="{916B3845-0DA4-4AD3-AA73-316C93F428D4}" dt="2022-05-25T13:43:49.659" v="246" actId="1036"/>
          <ac:picMkLst>
            <pc:docMk/>
            <pc:sldMasterMk cId="1923362048" sldId="2147483648"/>
            <ac:picMk id="8" creationId="{0FA71215-FA9F-81D6-8A07-1220B2B77E71}"/>
          </ac:picMkLst>
        </pc:picChg>
      </pc:sldMasterChg>
      <pc:sldMasterChg chg="addSp">
        <pc:chgData name="Guilherme Tavares" userId="7a6f6d655a5e88b1" providerId="LiveId" clId="{916B3845-0DA4-4AD3-AA73-316C93F428D4}" dt="2022-05-25T13:45:15.438" v="262"/>
        <pc:sldMasterMkLst>
          <pc:docMk/>
          <pc:sldMasterMk cId="1016466320" sldId="2147483660"/>
        </pc:sldMasterMkLst>
        <pc:picChg chg="add">
          <ac:chgData name="Guilherme Tavares" userId="7a6f6d655a5e88b1" providerId="LiveId" clId="{916B3845-0DA4-4AD3-AA73-316C93F428D4}" dt="2022-05-25T13:45:15.438" v="262"/>
          <ac:picMkLst>
            <pc:docMk/>
            <pc:sldMasterMk cId="1016466320" sldId="2147483660"/>
            <ac:picMk id="7" creationId="{ABA5D060-B254-75DC-FD01-C2DD37522871}"/>
          </ac:picMkLst>
        </pc:picChg>
      </pc:sldMasterChg>
      <pc:sldMasterChg chg="addSp modSp mod">
        <pc:chgData name="Guilherme Tavares" userId="7a6f6d655a5e88b1" providerId="LiveId" clId="{916B3845-0DA4-4AD3-AA73-316C93F428D4}" dt="2022-05-25T18:25:15.691" v="264" actId="14100"/>
        <pc:sldMasterMkLst>
          <pc:docMk/>
          <pc:sldMasterMk cId="3069067340" sldId="2147483672"/>
        </pc:sldMasterMkLst>
        <pc:picChg chg="add mod">
          <ac:chgData name="Guilherme Tavares" userId="7a6f6d655a5e88b1" providerId="LiveId" clId="{916B3845-0DA4-4AD3-AA73-316C93F428D4}" dt="2022-05-25T18:25:15.691" v="264" actId="14100"/>
          <ac:picMkLst>
            <pc:docMk/>
            <pc:sldMasterMk cId="3069067340" sldId="2147483672"/>
            <ac:picMk id="7" creationId="{A9167933-763A-76D2-9D7D-78D8A00B4230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A003D-74FB-5BFE-80E7-C7038526C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D3FCA-796F-7055-F4A8-531A76D75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5086F-0736-C16B-4460-8FB45DBA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4E342-37E6-E9E2-E37C-FBF22E8E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DB4BA-705D-E26D-B70F-368B7983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4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49F6-8ABB-84CB-92F3-654A06A8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13948-8A20-0D8B-18DB-2368DDFA9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A092A5-2BF6-4017-5B4E-E59EB5A8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A2EE-E2C8-8F4D-A58B-9FCB4E6A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FABDA-3AD2-E78C-DB40-E00CAEDB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19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44E805-86BF-8EE8-D272-E33008158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1297D1-5F6F-2E6A-7988-32F0A363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E9D0C-6279-EF70-272F-16CFF6D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FC42A-FDC0-4B60-EAD1-37F8D551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22E773-6B38-0AC2-052F-FD1858AA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2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279AB-00D6-7B36-A89E-8A83243A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C7CB6-2676-BF0C-97D2-42CE8A8F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ABA50-4458-887E-9465-710486BD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5DCF6-93DB-C586-19F9-022D2E79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B70E3-0FA4-2AE5-7749-F6C94909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C423-70A9-D011-7B5F-0544F63F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EDA3EC-8488-CA70-4217-6E96A64A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8EA44-ADE3-37C3-8302-94CBD994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4FF52-FE53-F157-A5D5-3FCE190F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94598-A83F-77E0-AE7B-D906CB1E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40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C9737-16EB-EA2D-7BEA-8BD685FB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3E08B-FB05-D67A-C1C4-055D07A96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DFE978-CED9-4A51-180A-1112924A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90DB04-9AE9-FEB7-4E8F-7D1313DA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0F28D8-8B69-DB01-72ED-0458D084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392E01-3BF1-9409-348A-CEDBA615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6F698-13FC-FC56-2749-F395F243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B6EB22-5BDD-89C8-1751-63445F8FC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148E30-591C-53E6-3853-E6229114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A5E951-B56B-5725-7FB8-468CE4702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F10A3C-EC92-05AA-B2CE-F055BA628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8D3830-2012-5246-39CA-E4158CE6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CC9D71-F16A-1EC1-4EA0-255A9094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04131-3CE7-CB6A-3456-0FDA1204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74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C2E05-11EB-2052-7218-D2CA3820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ED5C3C-7768-FA58-E8C5-B6353115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D96DFA-221D-6F16-F765-711763D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6A4781-C184-F8CC-DF10-25A12725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47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A7E26C-A274-B367-95D7-EBAF0868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56AFCE-0EF3-9497-921A-6811597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676D00-F1B2-B240-E6FF-25213E2F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80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D91F-1F97-316B-02B6-D7F0D926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C8E4A-B6A7-695F-4C1A-A7EAE7364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46181-3284-C5BB-4F6A-FB7CB97B2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BC985F-0A47-A247-E012-0EB524AA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F7707-FBB7-A5EE-E218-34B919C9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FF0BB1-429D-5057-4066-C883BC3B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00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1CA8A-11CB-E329-61DA-E35EE4D0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F6486E-F9B8-E4C1-9532-E7405670F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28E0F4-EDEE-D83E-B23B-38DA89CB6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D7BAD-7661-7D6A-9AC0-16B83199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74690A-3A99-7FA0-F266-DBE9784C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C4F007-A3AA-A9D2-050E-543EA8C4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83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854567-1A13-434C-34D7-928BEE6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50D28-66D9-9977-1A4D-6992F0C2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BD661C-07AC-61F3-DD96-C08FE289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CDCB-79E8-4832-B04E-D181A78CA9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2ECAD-587E-0DA2-D11D-3A70EA14E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1D078-25D9-0678-A2FD-0A8021C7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78A5-47EC-4611-BA0F-4A2AF748835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167933-763A-76D2-9D7D-78D8A00B423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64174" y="6476051"/>
            <a:ext cx="1220637" cy="3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6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CD8E2-EFBD-503D-8684-434657171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Book Indicadores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F3EA0-8E46-8B85-B2F7-0BD31A4D9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BB98F-B62C-B332-6725-906B9B0A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Faturamento Mês x Mês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6971B2-F1E6-104F-3485-FE05DEEA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186"/>
            <a:ext cx="9083827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6D887-C3A0-D38B-3CEB-BC5D7129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Atendimentos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F69A73-1264-DDB1-9126-04012AE9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186"/>
            <a:ext cx="9089924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9616E-92AB-D2DB-DD61-6BB1BD1F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Ticket Médio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14AF54-EDF0-657F-17CD-3CD00D0E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938"/>
            <a:ext cx="9083827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4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B99DC-A86F-3F47-FAA0-9AFA6765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Despesas Totais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3A91DF-99CA-E06E-B596-CD334C0B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8" y="1291419"/>
            <a:ext cx="10515600" cy="55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5A8A6-9715-D623-D7C7-4917ED87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Despesas – Energia/Injeção Energia Solar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7F5F10-326E-4112-1700-CE0A677B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237"/>
            <a:ext cx="8718036" cy="4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7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E2BB5-D084-2ECA-9148-A9BF87B5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Despesas – Honorários/Pessoal </a:t>
            </a:r>
            <a:r>
              <a:rPr lang="pt-BR" dirty="0" err="1"/>
              <a:t>vs</a:t>
            </a:r>
            <a:r>
              <a:rPr lang="pt-BR" dirty="0"/>
              <a:t> Faturamento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A84899-CAFB-2178-1616-CC4581B1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8105"/>
            <a:ext cx="9443522" cy="49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2C948-B192-07F0-8C35-AE76F2B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Show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4A421D-CD5C-6F1A-508C-24878FE5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900"/>
            <a:ext cx="8120258" cy="52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27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Book Indicadores</vt:lpstr>
      <vt:lpstr>Faturamento Mês x Mês</vt:lpstr>
      <vt:lpstr>Atendimentos</vt:lpstr>
      <vt:lpstr>Ticket Médio</vt:lpstr>
      <vt:lpstr>Despesas Totais</vt:lpstr>
      <vt:lpstr>Despesas – Energia/Injeção Energia Solar</vt:lpstr>
      <vt:lpstr>Despesas – Honorários/Pessoal vs Faturamento</vt:lpstr>
      <vt:lpstr>No Show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</dc:title>
  <dc:creator>Guilherme Tavares</dc:creator>
  <cp:lastModifiedBy>Guilherme Tavares</cp:lastModifiedBy>
  <cp:revision>1</cp:revision>
  <dcterms:created xsi:type="dcterms:W3CDTF">2022-05-24T14:12:16Z</dcterms:created>
  <dcterms:modified xsi:type="dcterms:W3CDTF">2022-05-25T18:25:24Z</dcterms:modified>
</cp:coreProperties>
</file>