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1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8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3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1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C76A-5F96-481E-A0C8-81A825A7AE12}" type="datetimeFigureOut">
              <a:rPr lang="pt-BR" smtClean="0"/>
              <a:t>11/10/2014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FC21-AB50-4C2B-8C01-679C168A3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8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03938" y="2688027"/>
            <a:ext cx="809203" cy="218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appInit</a:t>
            </a:r>
            <a:endParaRPr lang="pt-BR" sz="1000" dirty="0"/>
          </a:p>
        </p:txBody>
      </p:sp>
      <p:sp>
        <p:nvSpPr>
          <p:cNvPr id="7" name="Rectangle 6"/>
          <p:cNvSpPr/>
          <p:nvPr/>
        </p:nvSpPr>
        <p:spPr>
          <a:xfrm>
            <a:off x="4851339" y="3157366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Config</a:t>
            </a:r>
            <a:endParaRPr lang="pt-BR" sz="1000" dirty="0" smtClean="0"/>
          </a:p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  <a:endParaRPr lang="pt-BR" sz="10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 flipH="1">
            <a:off x="5308539" y="2906512"/>
            <a:ext cx="1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03937" y="4039398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Wait</a:t>
            </a:r>
            <a:endParaRPr lang="pt-BR" sz="1000" dirty="0" smtClean="0"/>
          </a:p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  <a:endParaRPr lang="pt-BR" sz="1000" dirty="0"/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5308539" y="3788544"/>
            <a:ext cx="0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17742" y="2275333"/>
            <a:ext cx="809203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sp>
        <p:nvSpPr>
          <p:cNvPr id="15" name="Rectangle 14"/>
          <p:cNvSpPr/>
          <p:nvPr/>
        </p:nvSpPr>
        <p:spPr>
          <a:xfrm>
            <a:off x="6059076" y="3157366"/>
            <a:ext cx="914400" cy="631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Config</a:t>
            </a:r>
            <a:endParaRPr lang="pt-BR" sz="1000" dirty="0" smtClean="0"/>
          </a:p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  <a:endParaRPr lang="pt-BR" sz="1000" dirty="0"/>
          </a:p>
        </p:txBody>
      </p:sp>
      <p:cxnSp>
        <p:nvCxnSpPr>
          <p:cNvPr id="17" name="Straight Arrow Connector 16"/>
          <p:cNvCxnSpPr>
            <a:stCxn id="14" idx="4"/>
            <a:endCxn id="15" idx="0"/>
          </p:cNvCxnSpPr>
          <p:nvPr/>
        </p:nvCxnSpPr>
        <p:spPr>
          <a:xfrm flipH="1">
            <a:off x="6516276" y="2906512"/>
            <a:ext cx="6068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0" idx="6"/>
          </p:cNvCxnSpPr>
          <p:nvPr/>
        </p:nvCxnSpPr>
        <p:spPr>
          <a:xfrm rot="5400000">
            <a:off x="5831486" y="3670198"/>
            <a:ext cx="566444" cy="8031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6117742" y="1943560"/>
            <a:ext cx="404602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4903937" y="2356254"/>
            <a:ext cx="404603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05789" y="101600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Coordinator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6973475" y="3103623"/>
            <a:ext cx="2196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Beacon</a:t>
            </a:r>
            <a:r>
              <a:rPr lang="pt-BR" dirty="0" smtClean="0"/>
              <a:t> </a:t>
            </a:r>
            <a:r>
              <a:rPr lang="pt-BR" dirty="0" err="1" smtClean="0"/>
              <a:t>Interval</a:t>
            </a:r>
            <a:r>
              <a:rPr lang="pt-BR" dirty="0" smtClean="0"/>
              <a:t> = 4s</a:t>
            </a:r>
          </a:p>
          <a:p>
            <a:r>
              <a:rPr lang="pt-BR" dirty="0" smtClean="0"/>
              <a:t>Active </a:t>
            </a:r>
            <a:r>
              <a:rPr lang="pt-BR" dirty="0" err="1" smtClean="0"/>
              <a:t>Period</a:t>
            </a:r>
            <a:r>
              <a:rPr lang="pt-BR" dirty="0" smtClean="0"/>
              <a:t> = 0.5s</a:t>
            </a:r>
          </a:p>
          <a:p>
            <a:r>
              <a:rPr lang="pt-BR" dirty="0" smtClean="0"/>
              <a:t>Final CAP Slot = 30ms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8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00520" y="3454645"/>
            <a:ext cx="809203" cy="218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appInit</a:t>
            </a:r>
            <a:endParaRPr lang="pt-BR" sz="1000" dirty="0"/>
          </a:p>
        </p:txBody>
      </p:sp>
      <p:sp>
        <p:nvSpPr>
          <p:cNvPr id="7" name="Rectangle 6"/>
          <p:cNvSpPr/>
          <p:nvPr/>
        </p:nvSpPr>
        <p:spPr>
          <a:xfrm>
            <a:off x="1747921" y="3923984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Config</a:t>
            </a:r>
            <a:endParaRPr lang="pt-BR" sz="1000" dirty="0" smtClean="0"/>
          </a:p>
          <a:p>
            <a:pPr algn="ctr"/>
            <a:r>
              <a:rPr lang="pt-BR" sz="1000" dirty="0" err="1" smtClean="0"/>
              <a:t>Device</a:t>
            </a:r>
            <a:endParaRPr lang="pt-BR" sz="1000" dirty="0" smtClean="0"/>
          </a:p>
          <a:p>
            <a:pPr algn="ctr"/>
            <a:r>
              <a:rPr lang="pt-BR" sz="1000" dirty="0" err="1" smtClean="0"/>
              <a:t>Timers</a:t>
            </a:r>
            <a:endParaRPr lang="pt-BR" sz="10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 flipH="1">
            <a:off x="2205121" y="3673130"/>
            <a:ext cx="1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00519" y="4806016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Idle</a:t>
            </a:r>
            <a:endParaRPr lang="pt-BR" sz="1000" dirty="0"/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2205121" y="4555162"/>
            <a:ext cx="0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14324" y="2791097"/>
            <a:ext cx="809203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17" name="Straight Arrow Connector 16"/>
          <p:cNvCxnSpPr>
            <a:stCxn id="14" idx="4"/>
            <a:endCxn id="2" idx="0"/>
          </p:cNvCxnSpPr>
          <p:nvPr/>
        </p:nvCxnSpPr>
        <p:spPr>
          <a:xfrm flipH="1">
            <a:off x="3414878" y="3422276"/>
            <a:ext cx="4048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2"/>
            <a:endCxn id="10" idx="6"/>
          </p:cNvCxnSpPr>
          <p:nvPr/>
        </p:nvCxnSpPr>
        <p:spPr>
          <a:xfrm rot="5400000">
            <a:off x="2745262" y="4451990"/>
            <a:ext cx="534076" cy="805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3014324" y="2459324"/>
            <a:ext cx="404602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1800519" y="3122872"/>
            <a:ext cx="404603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927759" y="3673130"/>
            <a:ext cx="974238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FromSleep</a:t>
            </a:r>
            <a:r>
              <a:rPr lang="pt-BR" sz="1000" dirty="0" smtClean="0"/>
              <a:t>?</a:t>
            </a:r>
            <a:endParaRPr lang="pt-B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870058" y="388410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Yes</a:t>
            </a:r>
            <a:endParaRPr lang="pt-BR" sz="1000" dirty="0"/>
          </a:p>
        </p:txBody>
      </p:sp>
      <p:sp>
        <p:nvSpPr>
          <p:cNvPr id="18" name="Rectangle 17"/>
          <p:cNvSpPr/>
          <p:nvPr/>
        </p:nvSpPr>
        <p:spPr>
          <a:xfrm>
            <a:off x="3870058" y="4341309"/>
            <a:ext cx="914400" cy="631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Wake-Up</a:t>
            </a:r>
            <a:r>
              <a:rPr lang="pt-BR" sz="1000" dirty="0" smtClean="0"/>
              <a:t> &amp;</a:t>
            </a:r>
          </a:p>
          <a:p>
            <a:pPr algn="ctr"/>
            <a:r>
              <a:rPr lang="pt-BR" sz="1000" dirty="0" err="1" smtClean="0"/>
              <a:t>Wait</a:t>
            </a:r>
            <a:endParaRPr lang="pt-BR" sz="1000" dirty="0"/>
          </a:p>
        </p:txBody>
      </p:sp>
      <p:cxnSp>
        <p:nvCxnSpPr>
          <p:cNvPr id="11" name="Elbow Connector 10"/>
          <p:cNvCxnSpPr>
            <a:stCxn id="2" idx="3"/>
            <a:endCxn id="18" idx="0"/>
          </p:cNvCxnSpPr>
          <p:nvPr/>
        </p:nvCxnSpPr>
        <p:spPr>
          <a:xfrm>
            <a:off x="3901997" y="4130330"/>
            <a:ext cx="425261" cy="21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5"/>
          <p:cNvCxnSpPr>
            <a:stCxn id="18" idx="2"/>
            <a:endCxn id="10" idx="6"/>
          </p:cNvCxnSpPr>
          <p:nvPr/>
        </p:nvCxnSpPr>
        <p:spPr>
          <a:xfrm rot="5400000">
            <a:off x="3393931" y="4188278"/>
            <a:ext cx="149119" cy="17175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5675255" y="2791097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Receive</a:t>
            </a:r>
            <a:r>
              <a:rPr lang="pt-BR" sz="1000" dirty="0" smtClean="0"/>
              <a:t> </a:t>
            </a:r>
            <a:r>
              <a:rPr lang="pt-BR" sz="1000" dirty="0" err="1" smtClean="0"/>
              <a:t>Beacon</a:t>
            </a:r>
            <a:endParaRPr lang="pt-BR" sz="10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675255" y="2459324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00205" y="3669671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Prepare Data</a:t>
            </a:r>
          </a:p>
          <a:p>
            <a:pPr algn="ctr"/>
            <a:r>
              <a:rPr lang="pt-BR" sz="1000" dirty="0" smtClean="0"/>
              <a:t>Goto </a:t>
            </a:r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28" name="Straight Arrow Connector 27"/>
          <p:cNvCxnSpPr>
            <a:stCxn id="23" idx="4"/>
            <a:endCxn id="26" idx="0"/>
          </p:cNvCxnSpPr>
          <p:nvPr/>
        </p:nvCxnSpPr>
        <p:spPr>
          <a:xfrm flipH="1">
            <a:off x="6157405" y="3422276"/>
            <a:ext cx="1" cy="24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52803" y="4731456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157405" y="4300849"/>
            <a:ext cx="0" cy="43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121706" y="2791097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TDMA Slot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>
            <a:off x="7121706" y="2459324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4"/>
            <a:endCxn id="35" idx="0"/>
          </p:cNvCxnSpPr>
          <p:nvPr/>
        </p:nvCxnSpPr>
        <p:spPr>
          <a:xfrm flipH="1">
            <a:off x="7603856" y="3422276"/>
            <a:ext cx="1" cy="24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46656" y="3669671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Send</a:t>
            </a:r>
            <a:r>
              <a:rPr lang="pt-BR" sz="1000" dirty="0" smtClean="0"/>
              <a:t> Data</a:t>
            </a:r>
          </a:p>
          <a:p>
            <a:pPr algn="ctr"/>
            <a:r>
              <a:rPr lang="pt-BR" sz="1000" dirty="0" smtClean="0"/>
              <a:t>Goto </a:t>
            </a:r>
            <a:r>
              <a:rPr lang="pt-BR" sz="1000" dirty="0" err="1" smtClean="0"/>
              <a:t>Sleep</a:t>
            </a:r>
            <a:endParaRPr lang="pt-BR" sz="1000" dirty="0"/>
          </a:p>
        </p:txBody>
      </p:sp>
      <p:sp>
        <p:nvSpPr>
          <p:cNvPr id="36" name="Oval 35"/>
          <p:cNvSpPr/>
          <p:nvPr/>
        </p:nvSpPr>
        <p:spPr>
          <a:xfrm>
            <a:off x="7199254" y="4731456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7603856" y="4300849"/>
            <a:ext cx="0" cy="43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4"/>
            <a:endCxn id="23" idx="2"/>
          </p:cNvCxnSpPr>
          <p:nvPr/>
        </p:nvCxnSpPr>
        <p:spPr>
          <a:xfrm rot="5400000" flipH="1" flipV="1">
            <a:off x="2774934" y="2536874"/>
            <a:ext cx="2330508" cy="3470134"/>
          </a:xfrm>
          <a:prstGeom prst="bentConnector4">
            <a:avLst>
              <a:gd name="adj1" fmla="val -9809"/>
              <a:gd name="adj2" fmla="val 83813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9" idx="6"/>
            <a:endCxn id="32" idx="2"/>
          </p:cNvCxnSpPr>
          <p:nvPr/>
        </p:nvCxnSpPr>
        <p:spPr>
          <a:xfrm flipV="1">
            <a:off x="6562006" y="3106687"/>
            <a:ext cx="559700" cy="1940359"/>
          </a:xfrm>
          <a:prstGeom prst="bentConnector3">
            <a:avLst>
              <a:gd name="adj1" fmla="val 66502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6"/>
            <a:endCxn id="14" idx="7"/>
          </p:cNvCxnSpPr>
          <p:nvPr/>
        </p:nvCxnSpPr>
        <p:spPr>
          <a:xfrm flipH="1" flipV="1">
            <a:off x="3705022" y="2883531"/>
            <a:ext cx="4303435" cy="2163515"/>
          </a:xfrm>
          <a:prstGeom prst="bentConnector4">
            <a:avLst>
              <a:gd name="adj1" fmla="val -20765"/>
              <a:gd name="adj2" fmla="val 13874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6739" y="1814073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Beacon</a:t>
            </a:r>
            <a:r>
              <a:rPr lang="pt-BR" sz="1000" dirty="0" smtClean="0"/>
              <a:t> </a:t>
            </a:r>
            <a:r>
              <a:rPr lang="pt-BR" sz="1000" dirty="0" err="1" smtClean="0"/>
              <a:t>Interval</a:t>
            </a:r>
            <a:r>
              <a:rPr lang="pt-BR" sz="1000" dirty="0" smtClean="0"/>
              <a:t> – 50ms</a:t>
            </a:r>
            <a:endParaRPr lang="pt-BR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03548" y="541413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Infinite</a:t>
            </a:r>
            <a:r>
              <a:rPr lang="pt-BR" sz="1000" dirty="0" smtClean="0"/>
              <a:t> time</a:t>
            </a:r>
            <a:endParaRPr lang="pt-BR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6488825" y="394689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Slot time</a:t>
            </a:r>
            <a:endParaRPr lang="pt-B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5789" y="101600"/>
            <a:ext cx="254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Non </a:t>
            </a:r>
            <a:r>
              <a:rPr lang="en-US" dirty="0" smtClean="0"/>
              <a:t>Collaborative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Elbow Connector 158"/>
          <p:cNvCxnSpPr>
            <a:stCxn id="72" idx="0"/>
            <a:endCxn id="32" idx="3"/>
          </p:cNvCxnSpPr>
          <p:nvPr/>
        </p:nvCxnSpPr>
        <p:spPr>
          <a:xfrm rot="5400000" flipH="1" flipV="1">
            <a:off x="4068363" y="2973347"/>
            <a:ext cx="2471492" cy="498200"/>
          </a:xfrm>
          <a:prstGeom prst="bentConnector3">
            <a:avLst>
              <a:gd name="adj1" fmla="val 91109"/>
            </a:avLst>
          </a:prstGeom>
          <a:ln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38757" y="2111504"/>
            <a:ext cx="809203" cy="218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appInit</a:t>
            </a:r>
            <a:endParaRPr lang="pt-BR" sz="1000" dirty="0"/>
          </a:p>
        </p:txBody>
      </p:sp>
      <p:sp>
        <p:nvSpPr>
          <p:cNvPr id="7" name="Rectangle 6"/>
          <p:cNvSpPr/>
          <p:nvPr/>
        </p:nvSpPr>
        <p:spPr>
          <a:xfrm>
            <a:off x="186158" y="2580843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Config</a:t>
            </a:r>
            <a:endParaRPr lang="pt-BR" sz="1000" dirty="0" smtClean="0"/>
          </a:p>
          <a:p>
            <a:pPr algn="ctr"/>
            <a:r>
              <a:rPr lang="pt-BR" sz="1000" dirty="0" err="1" smtClean="0"/>
              <a:t>Device</a:t>
            </a:r>
            <a:endParaRPr lang="pt-BR" sz="1000" dirty="0" smtClean="0"/>
          </a:p>
          <a:p>
            <a:pPr algn="ctr"/>
            <a:r>
              <a:rPr lang="pt-BR" sz="1000" dirty="0" err="1" smtClean="0"/>
              <a:t>Timers</a:t>
            </a:r>
            <a:endParaRPr lang="pt-BR" sz="10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 flipH="1">
            <a:off x="643358" y="2329989"/>
            <a:ext cx="1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8756" y="3462875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Idle</a:t>
            </a:r>
            <a:endParaRPr lang="pt-BR" sz="1000" dirty="0"/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643358" y="3212021"/>
            <a:ext cx="0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52561" y="1447956"/>
            <a:ext cx="809203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Beacon</a:t>
            </a:r>
            <a:endParaRPr lang="pt-BR" sz="1000" dirty="0" smtClean="0"/>
          </a:p>
          <a:p>
            <a:pPr algn="ctr"/>
            <a:r>
              <a:rPr lang="pt-BR" sz="1000" dirty="0" smtClean="0"/>
              <a:t>Timer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17" name="Straight Arrow Connector 16"/>
          <p:cNvCxnSpPr>
            <a:stCxn id="14" idx="4"/>
            <a:endCxn id="2" idx="0"/>
          </p:cNvCxnSpPr>
          <p:nvPr/>
        </p:nvCxnSpPr>
        <p:spPr>
          <a:xfrm flipH="1">
            <a:off x="1853115" y="2079135"/>
            <a:ext cx="4048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2"/>
            <a:endCxn id="10" idx="6"/>
          </p:cNvCxnSpPr>
          <p:nvPr/>
        </p:nvCxnSpPr>
        <p:spPr>
          <a:xfrm rot="5400000">
            <a:off x="1183499" y="3108849"/>
            <a:ext cx="534076" cy="805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1452561" y="1116183"/>
            <a:ext cx="404602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238756" y="1779731"/>
            <a:ext cx="404603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1365996" y="2329989"/>
            <a:ext cx="974238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FromSleep</a:t>
            </a:r>
            <a:r>
              <a:rPr lang="pt-BR" sz="1000" dirty="0" smtClean="0"/>
              <a:t>?</a:t>
            </a:r>
            <a:endParaRPr lang="pt-B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308295" y="25409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Yes</a:t>
            </a:r>
            <a:endParaRPr lang="pt-BR" sz="1000" dirty="0"/>
          </a:p>
        </p:txBody>
      </p:sp>
      <p:sp>
        <p:nvSpPr>
          <p:cNvPr id="18" name="Rectangle 17"/>
          <p:cNvSpPr/>
          <p:nvPr/>
        </p:nvSpPr>
        <p:spPr>
          <a:xfrm>
            <a:off x="2308295" y="2998168"/>
            <a:ext cx="914400" cy="631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Wake-Up</a:t>
            </a:r>
            <a:r>
              <a:rPr lang="pt-BR" sz="1000" dirty="0" smtClean="0"/>
              <a:t> &amp;</a:t>
            </a:r>
          </a:p>
          <a:p>
            <a:pPr algn="ctr"/>
            <a:r>
              <a:rPr lang="pt-BR" sz="1000" dirty="0" err="1" smtClean="0"/>
              <a:t>Wait</a:t>
            </a:r>
            <a:endParaRPr lang="pt-BR" sz="1000" dirty="0"/>
          </a:p>
        </p:txBody>
      </p:sp>
      <p:cxnSp>
        <p:nvCxnSpPr>
          <p:cNvPr id="11" name="Elbow Connector 10"/>
          <p:cNvCxnSpPr>
            <a:stCxn id="2" idx="3"/>
            <a:endCxn id="18" idx="0"/>
          </p:cNvCxnSpPr>
          <p:nvPr/>
        </p:nvCxnSpPr>
        <p:spPr>
          <a:xfrm>
            <a:off x="2340234" y="2787189"/>
            <a:ext cx="425261" cy="21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5"/>
          <p:cNvCxnSpPr>
            <a:stCxn id="18" idx="2"/>
            <a:endCxn id="10" idx="6"/>
          </p:cNvCxnSpPr>
          <p:nvPr/>
        </p:nvCxnSpPr>
        <p:spPr>
          <a:xfrm rot="5400000">
            <a:off x="1832168" y="2845137"/>
            <a:ext cx="149119" cy="17175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3374428" y="1464141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Receive</a:t>
            </a:r>
            <a:r>
              <a:rPr lang="pt-BR" sz="1000" dirty="0" smtClean="0"/>
              <a:t> </a:t>
            </a:r>
            <a:r>
              <a:rPr lang="pt-BR" sz="1000" dirty="0" err="1" smtClean="0"/>
              <a:t>Beacon</a:t>
            </a:r>
            <a:endParaRPr lang="pt-BR" sz="10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3374428" y="1132368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44357" y="2231616"/>
            <a:ext cx="1032291" cy="76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Prepare </a:t>
            </a:r>
            <a:r>
              <a:rPr lang="pt-BR" sz="1000" dirty="0" smtClean="0"/>
              <a:t>Data</a:t>
            </a:r>
          </a:p>
          <a:p>
            <a:pPr algn="ctr"/>
            <a:r>
              <a:rPr lang="pt-BR" sz="1000" dirty="0" err="1" smtClean="0"/>
              <a:t>Config</a:t>
            </a:r>
            <a:r>
              <a:rPr lang="pt-BR" sz="1000" dirty="0" smtClean="0"/>
              <a:t> Data Slot</a:t>
            </a:r>
          </a:p>
          <a:p>
            <a:pPr algn="ctr"/>
            <a:r>
              <a:rPr lang="pt-BR" sz="1000" dirty="0" err="1" smtClean="0"/>
              <a:t>Config</a:t>
            </a:r>
            <a:r>
              <a:rPr lang="pt-BR" sz="1000" dirty="0" smtClean="0"/>
              <a:t> </a:t>
            </a:r>
            <a:r>
              <a:rPr lang="pt-BR" sz="1000" dirty="0" err="1" smtClean="0"/>
              <a:t>Collab</a:t>
            </a:r>
            <a:endParaRPr lang="pt-BR" sz="1000" dirty="0" smtClean="0"/>
          </a:p>
          <a:p>
            <a:pPr algn="ctr"/>
            <a:r>
              <a:rPr lang="pt-BR" sz="1000" dirty="0" err="1" smtClean="0"/>
              <a:t>Options</a:t>
            </a:r>
            <a:endParaRPr lang="pt-BR" sz="1000" dirty="0" smtClean="0"/>
          </a:p>
        </p:txBody>
      </p:sp>
      <p:cxnSp>
        <p:nvCxnSpPr>
          <p:cNvPr id="28" name="Straight Arrow Connector 27"/>
          <p:cNvCxnSpPr>
            <a:stCxn id="23" idx="4"/>
            <a:endCxn id="26" idx="0"/>
          </p:cNvCxnSpPr>
          <p:nvPr/>
        </p:nvCxnSpPr>
        <p:spPr>
          <a:xfrm>
            <a:off x="3856579" y="2095320"/>
            <a:ext cx="3924" cy="13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1990" y="1447956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TDMA Slot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>
            <a:off x="5411990" y="1116183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4"/>
            <a:endCxn id="35" idx="0"/>
          </p:cNvCxnSpPr>
          <p:nvPr/>
        </p:nvCxnSpPr>
        <p:spPr>
          <a:xfrm>
            <a:off x="5894141" y="2079135"/>
            <a:ext cx="0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36941" y="2329989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Send</a:t>
            </a:r>
            <a:r>
              <a:rPr lang="pt-BR" sz="1000" dirty="0" smtClean="0"/>
              <a:t> </a:t>
            </a:r>
            <a:r>
              <a:rPr lang="pt-BR" sz="1000" dirty="0" smtClean="0"/>
              <a:t>Data</a:t>
            </a:r>
            <a:endParaRPr lang="pt-BR" sz="1000" dirty="0" smtClean="0"/>
          </a:p>
        </p:txBody>
      </p:sp>
      <p:cxnSp>
        <p:nvCxnSpPr>
          <p:cNvPr id="40" name="Elbow Connector 39"/>
          <p:cNvCxnSpPr>
            <a:stCxn id="10" idx="4"/>
            <a:endCxn id="23" idx="2"/>
          </p:cNvCxnSpPr>
          <p:nvPr/>
        </p:nvCxnSpPr>
        <p:spPr>
          <a:xfrm rot="5400000" flipH="1" flipV="1">
            <a:off x="851731" y="1571358"/>
            <a:ext cx="2314323" cy="2731070"/>
          </a:xfrm>
          <a:prstGeom prst="bentConnector4">
            <a:avLst>
              <a:gd name="adj1" fmla="val -9878"/>
              <a:gd name="adj2" fmla="val 95961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73312" y="469708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Beacon</a:t>
            </a:r>
            <a:r>
              <a:rPr lang="pt-BR" sz="1000" dirty="0" smtClean="0"/>
              <a:t> </a:t>
            </a:r>
            <a:r>
              <a:rPr lang="pt-BR" sz="1000" dirty="0" err="1" smtClean="0"/>
              <a:t>Interval</a:t>
            </a:r>
            <a:r>
              <a:rPr lang="pt-BR" sz="1000" dirty="0" smtClean="0"/>
              <a:t> – 50ms</a:t>
            </a:r>
            <a:endParaRPr lang="pt-BR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1785" y="407099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Infinite</a:t>
            </a:r>
            <a:r>
              <a:rPr lang="pt-BR" sz="1000" dirty="0" smtClean="0"/>
              <a:t> time</a:t>
            </a:r>
            <a:endParaRPr lang="pt-BR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4462244" y="245964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Slot time</a:t>
            </a:r>
            <a:endParaRPr lang="pt-B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5789" y="101600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Collaborative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endParaRPr lang="pt-BR" dirty="0"/>
          </a:p>
        </p:txBody>
      </p:sp>
      <p:sp>
        <p:nvSpPr>
          <p:cNvPr id="38" name="Diamond 37"/>
          <p:cNvSpPr/>
          <p:nvPr/>
        </p:nvSpPr>
        <p:spPr>
          <a:xfrm>
            <a:off x="3351484" y="3260573"/>
            <a:ext cx="1010189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 </a:t>
            </a:r>
            <a:r>
              <a:rPr lang="pt-BR" sz="1000" dirty="0" err="1" smtClean="0"/>
              <a:t>am</a:t>
            </a:r>
            <a:r>
              <a:rPr lang="pt-BR" sz="1000" dirty="0" smtClean="0"/>
              <a:t> </a:t>
            </a:r>
            <a:r>
              <a:rPr lang="pt-BR" sz="1000" dirty="0" err="1" smtClean="0"/>
              <a:t>Collab</a:t>
            </a:r>
            <a:r>
              <a:rPr lang="pt-BR" sz="1000" dirty="0" smtClean="0"/>
              <a:t>?</a:t>
            </a:r>
            <a:endParaRPr lang="pt-BR" sz="1000" dirty="0"/>
          </a:p>
        </p:txBody>
      </p:sp>
      <p:cxnSp>
        <p:nvCxnSpPr>
          <p:cNvPr id="20" name="Straight Arrow Connector 19"/>
          <p:cNvCxnSpPr>
            <a:stCxn id="26" idx="2"/>
            <a:endCxn id="38" idx="0"/>
          </p:cNvCxnSpPr>
          <p:nvPr/>
        </p:nvCxnSpPr>
        <p:spPr>
          <a:xfrm flipH="1">
            <a:off x="3856579" y="2998168"/>
            <a:ext cx="3924" cy="26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8" idx="2"/>
            <a:endCxn id="72" idx="2"/>
          </p:cNvCxnSpPr>
          <p:nvPr/>
        </p:nvCxnSpPr>
        <p:spPr>
          <a:xfrm rot="16200000" flipH="1">
            <a:off x="3880727" y="4150824"/>
            <a:ext cx="598810" cy="647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3"/>
            <a:endCxn id="51" idx="2"/>
          </p:cNvCxnSpPr>
          <p:nvPr/>
        </p:nvCxnSpPr>
        <p:spPr>
          <a:xfrm>
            <a:off x="4361673" y="3717773"/>
            <a:ext cx="15977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1" idx="0"/>
            <a:endCxn id="32" idx="2"/>
          </p:cNvCxnSpPr>
          <p:nvPr/>
        </p:nvCxnSpPr>
        <p:spPr>
          <a:xfrm rot="5400000" flipH="1" flipV="1">
            <a:off x="4349700" y="2339895"/>
            <a:ext cx="1638638" cy="485941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5396407" y="3260572"/>
            <a:ext cx="1010189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 </a:t>
            </a:r>
            <a:r>
              <a:rPr lang="pt-BR" sz="1000" dirty="0" err="1" smtClean="0"/>
              <a:t>am</a:t>
            </a:r>
            <a:r>
              <a:rPr lang="pt-BR" sz="1000" dirty="0" smtClean="0"/>
              <a:t> </a:t>
            </a:r>
            <a:r>
              <a:rPr lang="pt-BR" sz="1000" dirty="0" err="1" smtClean="0"/>
              <a:t>Collab</a:t>
            </a:r>
            <a:r>
              <a:rPr lang="pt-BR" sz="1000" dirty="0" smtClean="0"/>
              <a:t>?</a:t>
            </a:r>
            <a:endParaRPr lang="pt-BR" sz="1000" dirty="0"/>
          </a:p>
        </p:txBody>
      </p:sp>
      <p:cxnSp>
        <p:nvCxnSpPr>
          <p:cNvPr id="69" name="Elbow Connector 68"/>
          <p:cNvCxnSpPr>
            <a:stCxn id="66" idx="2"/>
            <a:endCxn id="72" idx="6"/>
          </p:cNvCxnSpPr>
          <p:nvPr/>
        </p:nvCxnSpPr>
        <p:spPr>
          <a:xfrm rot="5400000">
            <a:off x="5454512" y="4326792"/>
            <a:ext cx="598811" cy="295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2"/>
            <a:endCxn id="66" idx="0"/>
          </p:cNvCxnSpPr>
          <p:nvPr/>
        </p:nvCxnSpPr>
        <p:spPr>
          <a:xfrm>
            <a:off x="5894141" y="2961167"/>
            <a:ext cx="7361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503686" y="4458193"/>
            <a:ext cx="1102646" cy="63117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</a:t>
            </a:r>
          </a:p>
          <a:p>
            <a:pPr algn="ctr"/>
            <a:r>
              <a:rPr lang="en-US" sz="1000" dirty="0" smtClean="0"/>
              <a:t>Neighbor's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4708" y="417497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Yes</a:t>
            </a:r>
            <a:endParaRPr lang="pt-BR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06332" y="41535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Yes</a:t>
            </a:r>
            <a:endParaRPr lang="pt-BR" sz="1000" dirty="0"/>
          </a:p>
        </p:txBody>
      </p:sp>
      <p:cxnSp>
        <p:nvCxnSpPr>
          <p:cNvPr id="83" name="Elbow Connector 82"/>
          <p:cNvCxnSpPr>
            <a:stCxn id="66" idx="3"/>
            <a:endCxn id="84" idx="2"/>
          </p:cNvCxnSpPr>
          <p:nvPr/>
        </p:nvCxnSpPr>
        <p:spPr>
          <a:xfrm flipV="1">
            <a:off x="6406596" y="3717013"/>
            <a:ext cx="157152" cy="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563748" y="3401423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86" name="Elbow Connector 85"/>
          <p:cNvCxnSpPr>
            <a:endCxn id="14" idx="7"/>
          </p:cNvCxnSpPr>
          <p:nvPr/>
        </p:nvCxnSpPr>
        <p:spPr>
          <a:xfrm rot="10800000">
            <a:off x="2143260" y="1540391"/>
            <a:ext cx="4659449" cy="1861033"/>
          </a:xfrm>
          <a:prstGeom prst="bentConnector4">
            <a:avLst>
              <a:gd name="adj1" fmla="val -36"/>
              <a:gd name="adj2" fmla="val 137595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584555" y="1426114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COLAB</a:t>
            </a:r>
          </a:p>
          <a:p>
            <a:pPr algn="ctr"/>
            <a:r>
              <a:rPr lang="pt-BR" sz="1000" dirty="0" smtClean="0"/>
              <a:t>Slot</a:t>
            </a:r>
            <a:endParaRPr lang="pt-BR" sz="1000" dirty="0" smtClean="0"/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94" name="Straight Arrow Connector 93"/>
          <p:cNvCxnSpPr>
            <a:endCxn id="93" idx="0"/>
          </p:cNvCxnSpPr>
          <p:nvPr/>
        </p:nvCxnSpPr>
        <p:spPr>
          <a:xfrm>
            <a:off x="7584555" y="1094341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4"/>
            <a:endCxn id="96" idx="0"/>
          </p:cNvCxnSpPr>
          <p:nvPr/>
        </p:nvCxnSpPr>
        <p:spPr>
          <a:xfrm flipH="1">
            <a:off x="8063449" y="2057293"/>
            <a:ext cx="3257" cy="23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606249" y="2293539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Configure</a:t>
            </a:r>
          </a:p>
          <a:p>
            <a:pPr algn="ctr"/>
            <a:r>
              <a:rPr lang="pt-BR" sz="1000" dirty="0" err="1" smtClean="0"/>
              <a:t>Collab</a:t>
            </a:r>
            <a:r>
              <a:rPr lang="pt-BR" sz="1000" dirty="0" smtClean="0"/>
              <a:t> TDMA Slot</a:t>
            </a:r>
            <a:endParaRPr lang="pt-BR" sz="1000" dirty="0" smtClean="0"/>
          </a:p>
        </p:txBody>
      </p:sp>
      <p:cxnSp>
        <p:nvCxnSpPr>
          <p:cNvPr id="97" name="Elbow Connector 96"/>
          <p:cNvCxnSpPr>
            <a:stCxn id="72" idx="4"/>
            <a:endCxn id="93" idx="2"/>
          </p:cNvCxnSpPr>
          <p:nvPr/>
        </p:nvCxnSpPr>
        <p:spPr>
          <a:xfrm rot="5400000" flipH="1" flipV="1">
            <a:off x="4645948" y="2150765"/>
            <a:ext cx="3347668" cy="2529546"/>
          </a:xfrm>
          <a:prstGeom prst="bentConnector4">
            <a:avLst>
              <a:gd name="adj1" fmla="val -6829"/>
              <a:gd name="adj2" fmla="val 94126"/>
            </a:avLst>
          </a:prstGeom>
          <a:ln>
            <a:solidFill>
              <a:schemeClr val="accent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606249" y="3147286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Compress</a:t>
            </a:r>
            <a:endParaRPr lang="pt-BR" sz="1000" dirty="0" smtClean="0"/>
          </a:p>
          <a:p>
            <a:pPr algn="ctr"/>
            <a:r>
              <a:rPr lang="pt-BR" sz="1000" dirty="0" smtClean="0"/>
              <a:t>Data</a:t>
            </a:r>
            <a:endParaRPr lang="pt-BR" sz="1000" dirty="0" smtClean="0"/>
          </a:p>
        </p:txBody>
      </p:sp>
      <p:cxnSp>
        <p:nvCxnSpPr>
          <p:cNvPr id="128" name="Straight Arrow Connector 127"/>
          <p:cNvCxnSpPr>
            <a:stCxn id="96" idx="2"/>
            <a:endCxn id="126" idx="0"/>
          </p:cNvCxnSpPr>
          <p:nvPr/>
        </p:nvCxnSpPr>
        <p:spPr>
          <a:xfrm>
            <a:off x="8063449" y="2924717"/>
            <a:ext cx="0" cy="22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658847" y="4001033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135" name="Straight Arrow Connector 134"/>
          <p:cNvCxnSpPr>
            <a:stCxn id="126" idx="2"/>
            <a:endCxn id="133" idx="0"/>
          </p:cNvCxnSpPr>
          <p:nvPr/>
        </p:nvCxnSpPr>
        <p:spPr>
          <a:xfrm>
            <a:off x="8063449" y="3778464"/>
            <a:ext cx="0" cy="22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774758" y="137392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Active </a:t>
            </a:r>
            <a:r>
              <a:rPr lang="pt-BR" sz="1000" dirty="0" err="1" smtClean="0"/>
              <a:t>Period</a:t>
            </a:r>
            <a:r>
              <a:rPr lang="pt-BR" sz="1000" dirty="0" smtClean="0"/>
              <a:t> –</a:t>
            </a:r>
          </a:p>
          <a:p>
            <a:pPr algn="ctr"/>
            <a:r>
              <a:rPr lang="pt-BR" sz="1000" dirty="0" smtClean="0"/>
              <a:t>Slot Time</a:t>
            </a:r>
            <a:endParaRPr lang="pt-BR" sz="1000" dirty="0"/>
          </a:p>
        </p:txBody>
      </p:sp>
      <p:sp>
        <p:nvSpPr>
          <p:cNvPr id="138" name="Oval 137"/>
          <p:cNvSpPr/>
          <p:nvPr/>
        </p:nvSpPr>
        <p:spPr>
          <a:xfrm>
            <a:off x="9343677" y="1426114"/>
            <a:ext cx="964301" cy="6311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TDMA Slot</a:t>
            </a:r>
          </a:p>
          <a:p>
            <a:pPr algn="ctr"/>
            <a:r>
              <a:rPr lang="pt-BR" sz="1000" dirty="0" smtClean="0"/>
              <a:t>Expire</a:t>
            </a:r>
            <a:endParaRPr lang="pt-BR" sz="1000" dirty="0"/>
          </a:p>
        </p:txBody>
      </p:sp>
      <p:cxnSp>
        <p:nvCxnSpPr>
          <p:cNvPr id="139" name="Straight Arrow Connector 138"/>
          <p:cNvCxnSpPr>
            <a:endCxn id="138" idx="0"/>
          </p:cNvCxnSpPr>
          <p:nvPr/>
        </p:nvCxnSpPr>
        <p:spPr>
          <a:xfrm>
            <a:off x="9343677" y="1094341"/>
            <a:ext cx="482151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8" idx="4"/>
            <a:endCxn id="141" idx="0"/>
          </p:cNvCxnSpPr>
          <p:nvPr/>
        </p:nvCxnSpPr>
        <p:spPr>
          <a:xfrm>
            <a:off x="9825828" y="2057293"/>
            <a:ext cx="0" cy="25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368628" y="2308147"/>
            <a:ext cx="914400" cy="63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Send</a:t>
            </a:r>
            <a:r>
              <a:rPr lang="pt-BR" sz="1000" dirty="0" smtClean="0"/>
              <a:t> </a:t>
            </a:r>
            <a:r>
              <a:rPr lang="pt-BR" sz="1000" dirty="0" err="1" smtClean="0"/>
              <a:t>Compressed</a:t>
            </a:r>
            <a:r>
              <a:rPr lang="pt-BR" sz="1000" dirty="0" smtClean="0"/>
              <a:t> Data</a:t>
            </a:r>
            <a:endParaRPr lang="pt-BR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443565" y="1404094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Active </a:t>
            </a:r>
            <a:r>
              <a:rPr lang="pt-BR" sz="1000" dirty="0" err="1" smtClean="0"/>
              <a:t>Period</a:t>
            </a:r>
            <a:r>
              <a:rPr lang="pt-BR" sz="1000" dirty="0" smtClean="0"/>
              <a:t> +</a:t>
            </a:r>
            <a:endParaRPr lang="pt-BR" sz="1000" dirty="0"/>
          </a:p>
          <a:p>
            <a:pPr algn="ctr"/>
            <a:r>
              <a:rPr lang="pt-BR" sz="1000" dirty="0" smtClean="0"/>
              <a:t>Slot </a:t>
            </a:r>
            <a:r>
              <a:rPr lang="pt-BR" sz="1000" dirty="0" smtClean="0"/>
              <a:t>time</a:t>
            </a:r>
            <a:endParaRPr lang="pt-BR" sz="1000" dirty="0"/>
          </a:p>
        </p:txBody>
      </p:sp>
      <p:cxnSp>
        <p:nvCxnSpPr>
          <p:cNvPr id="154" name="Straight Arrow Connector 153"/>
          <p:cNvCxnSpPr>
            <a:stCxn id="93" idx="6"/>
            <a:endCxn id="138" idx="2"/>
          </p:cNvCxnSpPr>
          <p:nvPr/>
        </p:nvCxnSpPr>
        <p:spPr>
          <a:xfrm>
            <a:off x="8548856" y="1741704"/>
            <a:ext cx="7948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521447" y="3402184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sp>
        <p:nvSpPr>
          <p:cNvPr id="174" name="Oval 173"/>
          <p:cNvSpPr/>
          <p:nvPr/>
        </p:nvSpPr>
        <p:spPr>
          <a:xfrm>
            <a:off x="9421226" y="3147286"/>
            <a:ext cx="809203" cy="631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Sleep</a:t>
            </a:r>
            <a:endParaRPr lang="pt-BR" sz="1000" dirty="0"/>
          </a:p>
        </p:txBody>
      </p:sp>
      <p:cxnSp>
        <p:nvCxnSpPr>
          <p:cNvPr id="175" name="Straight Arrow Connector 174"/>
          <p:cNvCxnSpPr>
            <a:stCxn id="141" idx="2"/>
            <a:endCxn id="174" idx="0"/>
          </p:cNvCxnSpPr>
          <p:nvPr/>
        </p:nvCxnSpPr>
        <p:spPr>
          <a:xfrm>
            <a:off x="9825828" y="2939325"/>
            <a:ext cx="0" cy="2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74" idx="6"/>
            <a:endCxn id="14" idx="7"/>
          </p:cNvCxnSpPr>
          <p:nvPr/>
        </p:nvCxnSpPr>
        <p:spPr>
          <a:xfrm flipH="1" flipV="1">
            <a:off x="2143259" y="1540390"/>
            <a:ext cx="8087170" cy="1922486"/>
          </a:xfrm>
          <a:prstGeom prst="bentConnector4">
            <a:avLst>
              <a:gd name="adj1" fmla="val -2827"/>
              <a:gd name="adj2" fmla="val 14360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84" idx="0"/>
            <a:endCxn id="93" idx="2"/>
          </p:cNvCxnSpPr>
          <p:nvPr/>
        </p:nvCxnSpPr>
        <p:spPr>
          <a:xfrm rot="5400000" flipH="1" flipV="1">
            <a:off x="6446593" y="2263462"/>
            <a:ext cx="1659719" cy="616205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0" y="1773382"/>
            <a:ext cx="9421091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320800" y="1773382"/>
            <a:ext cx="304800" cy="997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BEACON</a:t>
            </a:r>
            <a:endParaRPr lang="pt-BR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20800" y="1336040"/>
            <a:ext cx="7781637" cy="1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1625600" y="1773381"/>
            <a:ext cx="743518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9102437" y="1773381"/>
            <a:ext cx="304800" cy="997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BEACON</a:t>
            </a:r>
            <a:endParaRPr lang="pt-BR" sz="1000" dirty="0"/>
          </a:p>
        </p:txBody>
      </p:sp>
      <p:sp>
        <p:nvSpPr>
          <p:cNvPr id="13" name="Rectangle 12"/>
          <p:cNvSpPr/>
          <p:nvPr/>
        </p:nvSpPr>
        <p:spPr>
          <a:xfrm>
            <a:off x="2708563" y="1773381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1</a:t>
            </a:r>
            <a:endParaRPr lang="pt-BR" sz="1000" dirty="0"/>
          </a:p>
        </p:txBody>
      </p:sp>
      <p:sp>
        <p:nvSpPr>
          <p:cNvPr id="14" name="Rectangle 13"/>
          <p:cNvSpPr/>
          <p:nvPr/>
        </p:nvSpPr>
        <p:spPr>
          <a:xfrm>
            <a:off x="3114963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2</a:t>
            </a:r>
            <a:endParaRPr lang="pt-BR" sz="1000" dirty="0"/>
          </a:p>
        </p:txBody>
      </p:sp>
      <p:sp>
        <p:nvSpPr>
          <p:cNvPr id="15" name="Rectangle 14"/>
          <p:cNvSpPr/>
          <p:nvPr/>
        </p:nvSpPr>
        <p:spPr>
          <a:xfrm>
            <a:off x="3516744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3</a:t>
            </a:r>
            <a:endParaRPr lang="pt-BR" sz="1000" dirty="0"/>
          </a:p>
        </p:txBody>
      </p:sp>
      <p:sp>
        <p:nvSpPr>
          <p:cNvPr id="16" name="Rectangle 15"/>
          <p:cNvSpPr/>
          <p:nvPr/>
        </p:nvSpPr>
        <p:spPr>
          <a:xfrm>
            <a:off x="3923144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4</a:t>
            </a:r>
            <a:endParaRPr lang="pt-BR" sz="1000" dirty="0"/>
          </a:p>
        </p:txBody>
      </p:sp>
      <p:sp>
        <p:nvSpPr>
          <p:cNvPr id="17" name="Rectangle 16"/>
          <p:cNvSpPr/>
          <p:nvPr/>
        </p:nvSpPr>
        <p:spPr>
          <a:xfrm>
            <a:off x="4334161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5</a:t>
            </a:r>
            <a:endParaRPr lang="pt-BR" sz="1000" dirty="0"/>
          </a:p>
        </p:txBody>
      </p:sp>
      <p:sp>
        <p:nvSpPr>
          <p:cNvPr id="18" name="Rectangle 17"/>
          <p:cNvSpPr/>
          <p:nvPr/>
        </p:nvSpPr>
        <p:spPr>
          <a:xfrm>
            <a:off x="4726706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6</a:t>
            </a:r>
            <a:endParaRPr lang="pt-BR" sz="1000" dirty="0"/>
          </a:p>
        </p:txBody>
      </p:sp>
      <p:sp>
        <p:nvSpPr>
          <p:cNvPr id="19" name="Rectangle 18"/>
          <p:cNvSpPr/>
          <p:nvPr/>
        </p:nvSpPr>
        <p:spPr>
          <a:xfrm>
            <a:off x="5128487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7</a:t>
            </a:r>
            <a:endParaRPr lang="pt-BR" sz="1000" dirty="0"/>
          </a:p>
        </p:txBody>
      </p:sp>
      <p:sp>
        <p:nvSpPr>
          <p:cNvPr id="20" name="Rectangle 19"/>
          <p:cNvSpPr/>
          <p:nvPr/>
        </p:nvSpPr>
        <p:spPr>
          <a:xfrm>
            <a:off x="5534887" y="1773380"/>
            <a:ext cx="406400" cy="99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8</a:t>
            </a:r>
            <a:endParaRPr lang="pt-BR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20800" y="1625600"/>
            <a:ext cx="1048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1529007" y="142836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30.72ms</a:t>
            </a:r>
            <a:endParaRPr lang="pt-BR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3331" y="111495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BI 3.93216s</a:t>
            </a:r>
            <a:endParaRPr lang="pt-BR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20800" y="3116580"/>
            <a:ext cx="1387763" cy="2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681407" y="287624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50.00ms</a:t>
            </a:r>
            <a:endParaRPr lang="pt-BR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08563" y="1625600"/>
            <a:ext cx="40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2595811" y="1379379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50.00ms x 8</a:t>
            </a:r>
            <a:endParaRPr lang="pt-BR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20799" y="3299460"/>
            <a:ext cx="5011421" cy="11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32220" y="1773380"/>
            <a:ext cx="0" cy="997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79110" y="306666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Active </a:t>
            </a:r>
            <a:r>
              <a:rPr lang="pt-BR" sz="1000" dirty="0" err="1" smtClean="0"/>
              <a:t>Period</a:t>
            </a:r>
            <a:r>
              <a:rPr lang="pt-BR" sz="1000" dirty="0" smtClean="0"/>
              <a:t> 0.49152s</a:t>
            </a:r>
            <a:endParaRPr lang="pt-BR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32220" y="3297228"/>
            <a:ext cx="2770217" cy="2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7027876" y="3066663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Inactive</a:t>
            </a:r>
            <a:r>
              <a:rPr lang="pt-BR" sz="1000" dirty="0" smtClean="0"/>
              <a:t> </a:t>
            </a:r>
            <a:r>
              <a:rPr lang="pt-BR" sz="1000" dirty="0" err="1" smtClean="0"/>
              <a:t>Period</a:t>
            </a:r>
            <a:r>
              <a:rPr lang="pt-BR" sz="1000" dirty="0" smtClean="0"/>
              <a:t> 3.44064s</a:t>
            </a:r>
            <a:endParaRPr lang="pt-BR" sz="1000" dirty="0"/>
          </a:p>
        </p:txBody>
      </p:sp>
      <p:sp>
        <p:nvSpPr>
          <p:cNvPr id="46" name="Rectangle 45"/>
          <p:cNvSpPr/>
          <p:nvPr/>
        </p:nvSpPr>
        <p:spPr>
          <a:xfrm>
            <a:off x="6338448" y="1780092"/>
            <a:ext cx="868225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Data</a:t>
            </a:r>
          </a:p>
          <a:p>
            <a:pPr algn="ctr"/>
            <a:r>
              <a:rPr lang="en-US" sz="1000" dirty="0" smtClean="0"/>
              <a:t>Compression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202053" y="1776737"/>
            <a:ext cx="406400" cy="997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1</a:t>
            </a:r>
            <a:endParaRPr lang="pt-BR" sz="1000" dirty="0"/>
          </a:p>
        </p:txBody>
      </p:sp>
      <p:sp>
        <p:nvSpPr>
          <p:cNvPr id="48" name="Rectangle 47"/>
          <p:cNvSpPr/>
          <p:nvPr/>
        </p:nvSpPr>
        <p:spPr>
          <a:xfrm>
            <a:off x="7608453" y="1776736"/>
            <a:ext cx="406400" cy="997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..</a:t>
            </a:r>
            <a:endParaRPr lang="pt-BR" sz="1000" dirty="0"/>
          </a:p>
        </p:txBody>
      </p:sp>
      <p:sp>
        <p:nvSpPr>
          <p:cNvPr id="49" name="Rectangle 48"/>
          <p:cNvSpPr/>
          <p:nvPr/>
        </p:nvSpPr>
        <p:spPr>
          <a:xfrm>
            <a:off x="8010234" y="1776736"/>
            <a:ext cx="406400" cy="997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Slot 8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5996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981075"/>
            <a:ext cx="6372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0318"/>
            <a:ext cx="12192001" cy="55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192"/>
            <a:ext cx="12192000" cy="58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187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nando</dc:creator>
  <cp:lastModifiedBy>nando</cp:lastModifiedBy>
  <cp:revision>13</cp:revision>
  <dcterms:created xsi:type="dcterms:W3CDTF">2014-09-14T14:52:43Z</dcterms:created>
  <dcterms:modified xsi:type="dcterms:W3CDTF">2014-10-11T14:26:32Z</dcterms:modified>
</cp:coreProperties>
</file>