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4" r:id="rId3"/>
    <p:sldId id="265" r:id="rId4"/>
    <p:sldId id="285" r:id="rId5"/>
    <p:sldId id="290" r:id="rId6"/>
    <p:sldId id="286" r:id="rId7"/>
    <p:sldId id="291" r:id="rId8"/>
    <p:sldId id="287" r:id="rId9"/>
    <p:sldId id="293" r:id="rId10"/>
    <p:sldId id="288" r:id="rId11"/>
    <p:sldId id="292" r:id="rId12"/>
    <p:sldId id="294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395EC"/>
    <a:srgbClr val="FF0066"/>
    <a:srgbClr val="AAA56C"/>
    <a:srgbClr val="B7AA44"/>
    <a:srgbClr val="F1FEFE"/>
    <a:srgbClr val="11FFFE"/>
    <a:srgbClr val="36ABFF"/>
    <a:srgbClr val="0D0A27"/>
    <a:srgbClr val="37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B1CA6-ECEE-41DA-A7A6-9A326D8ED15D}" v="137" dt="2025-01-16T19:55:07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2364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da Silva" userId="e9c854e8-b533-44b4-b50e-bfc758059131" providerId="ADAL" clId="{C7DB1CA6-ECEE-41DA-A7A6-9A326D8ED15D}"/>
    <pc:docChg chg="undo custSel modSld">
      <pc:chgData name="Guilherme da Silva" userId="e9c854e8-b533-44b4-b50e-bfc758059131" providerId="ADAL" clId="{C7DB1CA6-ECEE-41DA-A7A6-9A326D8ED15D}" dt="2025-01-16T20:01:40.541" v="398" actId="1076"/>
      <pc:docMkLst>
        <pc:docMk/>
      </pc:docMkLst>
      <pc:sldChg chg="delSp modSp mod">
        <pc:chgData name="Guilherme da Silva" userId="e9c854e8-b533-44b4-b50e-bfc758059131" providerId="ADAL" clId="{C7DB1CA6-ECEE-41DA-A7A6-9A326D8ED15D}" dt="2025-01-16T20:01:40.541" v="398" actId="1076"/>
        <pc:sldMkLst>
          <pc:docMk/>
          <pc:sldMk cId="2060185118" sldId="257"/>
        </pc:sldMkLst>
        <pc:spChg chg="mod ord">
          <ac:chgData name="Guilherme da Silva" userId="e9c854e8-b533-44b4-b50e-bfc758059131" providerId="ADAL" clId="{C7DB1CA6-ECEE-41DA-A7A6-9A326D8ED15D}" dt="2025-01-16T19:54:42.434" v="345" actId="167"/>
          <ac:spMkLst>
            <pc:docMk/>
            <pc:sldMk cId="2060185118" sldId="257"/>
            <ac:spMk id="2" creationId="{BC59D0F3-0831-BB4F-5869-4C89A7608B75}"/>
          </ac:spMkLst>
        </pc:spChg>
        <pc:spChg chg="mod">
          <ac:chgData name="Guilherme da Silva" userId="e9c854e8-b533-44b4-b50e-bfc758059131" providerId="ADAL" clId="{C7DB1CA6-ECEE-41DA-A7A6-9A326D8ED15D}" dt="2025-01-16T19:44:02.599" v="163" actId="1035"/>
          <ac:spMkLst>
            <pc:docMk/>
            <pc:sldMk cId="2060185118" sldId="257"/>
            <ac:spMk id="3" creationId="{498A3E59-E556-D922-0ECC-353512F58151}"/>
          </ac:spMkLst>
        </pc:spChg>
        <pc:spChg chg="mod">
          <ac:chgData name="Guilherme da Silva" userId="e9c854e8-b533-44b4-b50e-bfc758059131" providerId="ADAL" clId="{C7DB1CA6-ECEE-41DA-A7A6-9A326D8ED15D}" dt="2025-01-16T19:54:41.307" v="344" actId="1076"/>
          <ac:spMkLst>
            <pc:docMk/>
            <pc:sldMk cId="2060185118" sldId="257"/>
            <ac:spMk id="13" creationId="{429024B7-8E30-E5DB-74CA-5CCE07B84C5A}"/>
          </ac:spMkLst>
        </pc:spChg>
        <pc:spChg chg="mod">
          <ac:chgData name="Guilherme da Silva" userId="e9c854e8-b533-44b4-b50e-bfc758059131" providerId="ADAL" clId="{C7DB1CA6-ECEE-41DA-A7A6-9A326D8ED15D}" dt="2025-01-16T20:01:40.541" v="398" actId="1076"/>
          <ac:spMkLst>
            <pc:docMk/>
            <pc:sldMk cId="2060185118" sldId="257"/>
            <ac:spMk id="15" creationId="{4AC64B63-F496-F80D-2DF0-D95D155A98DB}"/>
          </ac:spMkLst>
        </pc:spChg>
        <pc:spChg chg="del">
          <ac:chgData name="Guilherme da Silva" userId="e9c854e8-b533-44b4-b50e-bfc758059131" providerId="ADAL" clId="{C7DB1CA6-ECEE-41DA-A7A6-9A326D8ED15D}" dt="2025-01-16T19:43:09.874" v="146" actId="478"/>
          <ac:spMkLst>
            <pc:docMk/>
            <pc:sldMk cId="2060185118" sldId="257"/>
            <ac:spMk id="16" creationId="{8A5EDDAD-04F3-2FDC-9612-B1EBD47701CD}"/>
          </ac:spMkLst>
        </pc:spChg>
        <pc:spChg chg="mod">
          <ac:chgData name="Guilherme da Silva" userId="e9c854e8-b533-44b4-b50e-bfc758059131" providerId="ADAL" clId="{C7DB1CA6-ECEE-41DA-A7A6-9A326D8ED15D}" dt="2025-01-16T20:00:50.225" v="381" actId="3062"/>
          <ac:spMkLst>
            <pc:docMk/>
            <pc:sldMk cId="2060185118" sldId="257"/>
            <ac:spMk id="17" creationId="{6275A980-272E-6995-30C1-C7DA34BD34F2}"/>
          </ac:spMkLst>
        </pc:spChg>
        <pc:picChg chg="mod">
          <ac:chgData name="Guilherme da Silva" userId="e9c854e8-b533-44b4-b50e-bfc758059131" providerId="ADAL" clId="{C7DB1CA6-ECEE-41DA-A7A6-9A326D8ED15D}" dt="2025-01-16T19:55:07.506" v="350" actId="1076"/>
          <ac:picMkLst>
            <pc:docMk/>
            <pc:sldMk cId="2060185118" sldId="257"/>
            <ac:picMk id="1026" creationId="{3139DE8C-9C47-D3AD-AF5A-DB2F69513EF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3801-418C-49DF-BD45-8160FB866B4E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F34F-7B48-448D-9806-5BE6CAECE2CA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99D0-50A5-4D0E-B7E9-9925018ED4DF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653B-0300-4FD9-982F-8649F348FB41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2E52-4AAC-40B0-ABBB-C0FF4A829B92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51CB-9947-4F7A-8D60-7C3109375F1A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D62-8353-40EA-B9D4-C8FD96021DF6}" type="datetime1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CD09-0C7D-437E-875B-FBC22127C901}" type="datetime1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5E21-9133-49BA-85F5-EC2858AE1EB6}" type="datetime1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6F5B-A31D-42EA-8E1E-1C2475349D66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A1D-34DF-466B-80F9-8DDDE64C4DD5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A509-6160-486F-B76F-7507526AFDCF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FERNANDA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andstoriesofmyheart.blogspot.com/p/colaborador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eb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hermetuba/e-book_consultori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andstoriesofmyheart.blogspot.com/p/colaborador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eb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andstoriesofmyheart.blogspot.com/p/colaborador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eb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andstoriesofmyheart.blogspot.com/p/colaborador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eb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andstoriesofmyheart.blogspot.com/p/colaborador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a mulher na moda em um macacão e uma jaqueta de couro | imagem Premium  gerada com IA">
            <a:extLst>
              <a:ext uri="{FF2B5EF4-FFF2-40B4-BE49-F238E27FC236}">
                <a16:creationId xmlns:a16="http://schemas.microsoft.com/office/drawing/2014/main" id="{3139DE8C-9C47-D3AD-AF5A-DB2F6951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9" y="1507525"/>
            <a:ext cx="8337781" cy="1097898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3296293" y="11840180"/>
            <a:ext cx="423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Impact" panose="020B0806030902050204" pitchFamily="34" charset="0"/>
              </a:rPr>
              <a:t>FERNANDA GONÇALVES</a:t>
            </a: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4482468" y="9514351"/>
            <a:ext cx="6095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spc="50" dirty="0">
                <a:ln w="0"/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0" stA="0" endPos="58000" dist="50800" dir="5400000" sy="-100000" algn="bl" rotWithShape="0"/>
                </a:effectLst>
                <a:latin typeface="Myanmar Text" panose="020B0502040204020203" pitchFamily="34" charset="0"/>
                <a:cs typeface="Myanmar Text" panose="020B0502040204020203" pitchFamily="34" charset="0"/>
              </a:rPr>
              <a:t>Consultoria de Imagem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8A3E59-E556-D922-0ECC-353512F58151}"/>
              </a:ext>
            </a:extLst>
          </p:cNvPr>
          <p:cNvSpPr txBox="1"/>
          <p:nvPr/>
        </p:nvSpPr>
        <p:spPr>
          <a:xfrm>
            <a:off x="0" y="182507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12000" b="1" dirty="0">
                <a:ln/>
                <a:solidFill>
                  <a:schemeClr val="accent4"/>
                </a:solidFill>
                <a:latin typeface="Freestyle Script" panose="030804020302050B0404" pitchFamily="66" charset="0"/>
              </a:rPr>
              <a:t>Estilo que Transforma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34610" y="5306145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Como Funciona a Consultoria? 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94250" y="124654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36519"/>
            <a:ext cx="7731978" cy="1062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FERNANDA GONÇALVES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74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124471" y="271550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processo começa com uma análise profunda do seu estilo, rotina e objetivos. Em seguida, exploramos as cores que realçam sua beleza natural e ajustamos o guarda-roupa para que ele reflita sua essência. Também oferecemos orientações para compras conscientes e para criar looks que sejam práticos e sofisticados, alinhados às suas necessidades.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69785" y="-76890"/>
            <a:ext cx="144000" cy="151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FERNANDA GONÇALVES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 descr="Desenho com traços pretos em fundo branco">
            <a:extLst>
              <a:ext uri="{FF2B5EF4-FFF2-40B4-BE49-F238E27FC236}">
                <a16:creationId xmlns:a16="http://schemas.microsoft.com/office/drawing/2014/main" id="{F759C93C-0BB8-16B0-8802-FE6D7C881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" y="585269"/>
            <a:ext cx="9525000" cy="2381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FC28B84-71E1-E815-EC59-D23C418AF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93" y="5444386"/>
            <a:ext cx="6420803" cy="64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2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FDB4C-BEB1-1489-40FB-2485A32A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8A952A34-B8A4-2703-6C78-A13B162B729D}"/>
              </a:ext>
            </a:extLst>
          </p:cNvPr>
          <p:cNvSpPr txBox="1"/>
          <p:nvPr/>
        </p:nvSpPr>
        <p:spPr>
          <a:xfrm>
            <a:off x="1124472" y="4247745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5F025823-8108-E871-1761-9BC9BCA14D28}"/>
              </a:ext>
            </a:extLst>
          </p:cNvPr>
          <p:cNvSpPr txBox="1"/>
          <p:nvPr/>
        </p:nvSpPr>
        <p:spPr>
          <a:xfrm>
            <a:off x="1701027" y="2272980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5ACFBC-A54F-E4B9-0A04-7996633530CD}"/>
              </a:ext>
            </a:extLst>
          </p:cNvPr>
          <p:cNvSpPr txBox="1"/>
          <p:nvPr/>
        </p:nvSpPr>
        <p:spPr>
          <a:xfrm>
            <a:off x="2102951" y="7453616"/>
            <a:ext cx="5859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https://github.com/guilhermetuba/e-book_consultoria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A882E0-7D80-4119-379D-9D1DDA54DF41}"/>
              </a:ext>
            </a:extLst>
          </p:cNvPr>
          <p:cNvSpPr/>
          <p:nvPr/>
        </p:nvSpPr>
        <p:spPr>
          <a:xfrm>
            <a:off x="1070333" y="8936316"/>
            <a:ext cx="4462825" cy="160043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</a:t>
            </a:r>
          </a:p>
          <a:p>
            <a:r>
              <a:rPr lang="pt-B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Guilherme da Silva</a:t>
            </a:r>
          </a:p>
        </p:txBody>
      </p:sp>
    </p:spTree>
    <p:extLst>
      <p:ext uri="{BB962C8B-B14F-4D97-AF65-F5344CB8AC3E}">
        <p14:creationId xmlns:p14="http://schemas.microsoft.com/office/powerpoint/2010/main" val="391400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34610" y="4633581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O que é a Consultoria de Imagem?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94250" y="124654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36519"/>
            <a:ext cx="7731978" cy="1062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FERNANDA GONÇALVES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13785" y="3501151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consultoria de imagem é muito mais do que escolher roupas ou seguir tendências. É um processo de autoconhecimento que ajuda você a expressar sua identidade e seus objetivos por meio da sua aparência. Ao alinhar sua imagem com quem você realmente é, você transmite autenticidade e confiança em todas as áreas da sua vida.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69785" y="-76890"/>
            <a:ext cx="144000" cy="151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 descr="Desenho com traços pretos em fundo branco">
            <a:extLst>
              <a:ext uri="{FF2B5EF4-FFF2-40B4-BE49-F238E27FC236}">
                <a16:creationId xmlns:a16="http://schemas.microsoft.com/office/drawing/2014/main" id="{F759C93C-0BB8-16B0-8802-FE6D7C881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104156"/>
            <a:ext cx="9525000" cy="2381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E82DC5-B90E-AC90-2D36-B4DD967E3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11" y="6601211"/>
            <a:ext cx="5263978" cy="52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34610" y="4650158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Por que a Imagem é Importante?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94250" y="124654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36519"/>
            <a:ext cx="7731978" cy="1062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FERNANDA GONÇALVES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59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13785" y="3475908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imagem que projetamos tem o poder de comunicar antes mesmo de falarmos. Nos primeiros segundos, as pessoas já formam uma opinião baseada na nossa aparência. Ter uma imagem alinhada aos seus valores e objetivos cria credibilidade, fortalece conexões e transmite confiança. Investir na sua imagem é investir no seu sucesso pessoal e profissional.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69785" y="-76890"/>
            <a:ext cx="144000" cy="151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 descr="Desenho com traços pretos em fundo branco">
            <a:extLst>
              <a:ext uri="{FF2B5EF4-FFF2-40B4-BE49-F238E27FC236}">
                <a16:creationId xmlns:a16="http://schemas.microsoft.com/office/drawing/2014/main" id="{F759C93C-0BB8-16B0-8802-FE6D7C881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178298"/>
            <a:ext cx="9525000" cy="2381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F100D7-19F4-E64D-32AA-96113CB85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0" y="6400800"/>
            <a:ext cx="9373050" cy="52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6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34610" y="4590527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Benefícios de Investir na Sua Imagem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94250" y="124654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36519"/>
            <a:ext cx="7731978" cy="1062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FERNANDA GONÇALVES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75045" y="3027534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Uma boa consultoria de imagem pode transformar sua vida. Você se sente mais segura, aprende a explorar seu guarda-roupa de forma inteligente e se conecta com sua essência. Além disso, ela ajuda a evitar compras impulsivas e a criar combinações que valorizam seu estilo e seu corpo. A transformação é visível não apenas na sua aparência, mas também na forma como você se sente.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69785" y="-76890"/>
            <a:ext cx="144000" cy="151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 descr="Desenho com traços pretos em fundo branco">
            <a:extLst>
              <a:ext uri="{FF2B5EF4-FFF2-40B4-BE49-F238E27FC236}">
                <a16:creationId xmlns:a16="http://schemas.microsoft.com/office/drawing/2014/main" id="{F759C93C-0BB8-16B0-8802-FE6D7C881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829706"/>
            <a:ext cx="9525000" cy="2381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CC8C1B-CC39-9432-0E19-2AEC223CA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06" y="6036815"/>
            <a:ext cx="5165124" cy="51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34610" y="4709799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O Papel das Cores na Imagem Pessoal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94250" y="124654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36519"/>
            <a:ext cx="7731978" cy="1062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FERNANDA GONÇALVES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01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83215" y="3117132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As cores têm um impacto poderoso na forma como somos percebidos. Elas podem transmitir emoções, destacar seus pontos fortes e até influenciar o humor. Na consultoria de imagem, descobrimos as cores que harmonizam com o seu tom de pele, cabelo e olhos, ajudando você a criar combinações que valorizam sua aparência e reforçam a mensagem que deseja passar.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69785" y="-76890"/>
            <a:ext cx="144000" cy="151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FERNANDA GONÇALVES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 descr="Desenho com traços pretos em fundo branco">
            <a:extLst>
              <a:ext uri="{FF2B5EF4-FFF2-40B4-BE49-F238E27FC236}">
                <a16:creationId xmlns:a16="http://schemas.microsoft.com/office/drawing/2014/main" id="{F759C93C-0BB8-16B0-8802-FE6D7C881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965808"/>
            <a:ext cx="9525000" cy="2381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A2B33D-F605-DC2A-15D6-AB9DFE57F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02" y="6012648"/>
            <a:ext cx="5634681" cy="56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5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5526</TotalTime>
  <Words>452</Words>
  <Application>Microsoft Office PowerPoint</Application>
  <PresentationFormat>Papel A3 (297 x 420 mm)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Freestyle Script</vt:lpstr>
      <vt:lpstr>Impact</vt:lpstr>
      <vt:lpstr>Myanmar Text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Guilherme</cp:lastModifiedBy>
  <cp:revision>24</cp:revision>
  <cp:lastPrinted>2025-01-17T01:40:37Z</cp:lastPrinted>
  <dcterms:created xsi:type="dcterms:W3CDTF">2023-06-15T14:34:16Z</dcterms:created>
  <dcterms:modified xsi:type="dcterms:W3CDTF">2025-01-17T02:05:12Z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2025-01-16T17:35:42Z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0ee4499a-1f7a-4d41-8621-e42b0ad3dfaf</vt:lpwstr>
  </property>
  <property fmtid="{D5CDD505-2E9C-101B-9397-08002B2CF9AE}" pid="8" name="MSIP_Label_9333b259-87ee-4762-9a8c-7b0d155dd87f_ContentBits">
    <vt:lpwstr>1</vt:lpwstr>
  </property>
</Properties>
</file>