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  <p:sldMasterId id="2147483739" r:id="rId2"/>
  </p:sldMasterIdLst>
  <p:notesMasterIdLst>
    <p:notesMasterId r:id="rId9"/>
  </p:notesMasterIdLst>
  <p:sldIdLst>
    <p:sldId id="256" r:id="rId3"/>
    <p:sldId id="258" r:id="rId4"/>
    <p:sldId id="325" r:id="rId5"/>
    <p:sldId id="345" r:id="rId6"/>
    <p:sldId id="346" r:id="rId7"/>
    <p:sldId id="343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Fira Sans Extra Condensed Light" panose="020B04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  <p:embeddedFont>
      <p:font typeface="Roboto Slab Light" pitchFamily="2" charset="0"/>
      <p:regular r:id="rId26"/>
      <p:bold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A6643-1C6C-4504-9ECC-CBFF8104B8BA}">
  <a:tblStyle styleId="{68DA6643-1C6C-4504-9ECC-CBFF8104B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92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8" name="Google Shape;10668;g9d22b0d907_2_16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9" name="Google Shape;10669;g9d22b0d907_2_16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1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72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2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73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73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74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5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76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7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3" name="Google Shape;643;p78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0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0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87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88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8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9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9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90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8" name="Google Shape;578;p68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8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9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96" r:id="rId4"/>
    <p:sldLayoutId id="2147483708" r:id="rId5"/>
    <p:sldLayoutId id="2147483709" r:id="rId6"/>
    <p:sldLayoutId id="214748371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3040753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CHECKPOINT 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00" y="3628294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Tópicos Avançados em Aprendizegem Computacional</a:t>
            </a:r>
            <a:endParaRPr dirty="0"/>
          </a:p>
        </p:txBody>
      </p:sp>
      <p:sp>
        <p:nvSpPr>
          <p:cNvPr id="4" name="Google Shape;766;p94">
            <a:extLst>
              <a:ext uri="{FF2B5EF4-FFF2-40B4-BE49-F238E27FC236}">
                <a16:creationId xmlns:a16="http://schemas.microsoft.com/office/drawing/2014/main" id="{537CE70E-5E7D-6344-53CF-0FF749460A4D}"/>
              </a:ext>
            </a:extLst>
          </p:cNvPr>
          <p:cNvSpPr txBox="1">
            <a:spLocks/>
          </p:cNvSpPr>
          <p:nvPr/>
        </p:nvSpPr>
        <p:spPr>
          <a:xfrm>
            <a:off x="457200" y="389499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PT" sz="1100" dirty="0"/>
              <a:t>  Guilherme Vaz up202106775    |   Sebastião Lessa up202103238 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PT" sz="1100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7293533-259E-D721-3FEE-0E0011159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579596"/>
            <a:ext cx="821462" cy="3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5EB4B08-0C4E-B223-27B5-F64C47B5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4230938"/>
            <a:ext cx="1051035" cy="10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585709" y="2322531"/>
            <a:ext cx="281012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ARQUITETURA PIPELINE DE PROCESSAMENTO DE DOCUMENTOS</a:t>
            </a:r>
            <a:endParaRPr dirty="0"/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CONTEÚDOS</a:t>
            </a:r>
            <a:endParaRPr dirty="0"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113869" y="15367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247769" y="153675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90" name="Google Shape;790;p96"/>
          <p:cNvCxnSpPr/>
          <p:nvPr/>
        </p:nvCxnSpPr>
        <p:spPr>
          <a:xfrm>
            <a:off x="2251969" y="2183001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9;p96">
            <a:extLst>
              <a:ext uri="{FF2B5EF4-FFF2-40B4-BE49-F238E27FC236}">
                <a16:creationId xmlns:a16="http://schemas.microsoft.com/office/drawing/2014/main" id="{8FA34D3B-3996-88DD-616B-51D4D8C51D61}"/>
              </a:ext>
            </a:extLst>
          </p:cNvPr>
          <p:cNvSpPr txBox="1">
            <a:spLocks/>
          </p:cNvSpPr>
          <p:nvPr/>
        </p:nvSpPr>
        <p:spPr>
          <a:xfrm>
            <a:off x="4810069" y="2336090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ARQUITETURA PIPELINE DE PROMPT RE-ENGINEERING</a:t>
            </a:r>
          </a:p>
        </p:txBody>
      </p:sp>
      <p:sp>
        <p:nvSpPr>
          <p:cNvPr id="41" name="Google Shape;788;p96">
            <a:extLst>
              <a:ext uri="{FF2B5EF4-FFF2-40B4-BE49-F238E27FC236}">
                <a16:creationId xmlns:a16="http://schemas.microsoft.com/office/drawing/2014/main" id="{DC5B82AC-BE54-D48D-901F-EE1CD2A0CA15}"/>
              </a:ext>
            </a:extLst>
          </p:cNvPr>
          <p:cNvSpPr txBox="1">
            <a:spLocks/>
          </p:cNvSpPr>
          <p:nvPr/>
        </p:nvSpPr>
        <p:spPr>
          <a:xfrm>
            <a:off x="3695078" y="301835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quada One"/>
              <a:buNone/>
              <a:defRPr sz="48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2" name="Google Shape;779;p96">
            <a:extLst>
              <a:ext uri="{FF2B5EF4-FFF2-40B4-BE49-F238E27FC236}">
                <a16:creationId xmlns:a16="http://schemas.microsoft.com/office/drawing/2014/main" id="{B19BCE60-CBCE-4B4A-29A6-32D3907C199C}"/>
              </a:ext>
            </a:extLst>
          </p:cNvPr>
          <p:cNvSpPr txBox="1">
            <a:spLocks/>
          </p:cNvSpPr>
          <p:nvPr/>
        </p:nvSpPr>
        <p:spPr>
          <a:xfrm>
            <a:off x="3257400" y="350524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TECNOLOGIAS/FRAMEWORKS</a:t>
            </a:r>
          </a:p>
        </p:txBody>
      </p:sp>
      <p:cxnSp>
        <p:nvCxnSpPr>
          <p:cNvPr id="43" name="Google Shape;790;p96">
            <a:extLst>
              <a:ext uri="{FF2B5EF4-FFF2-40B4-BE49-F238E27FC236}">
                <a16:creationId xmlns:a16="http://schemas.microsoft.com/office/drawing/2014/main" id="{9DAC0F3B-966F-6DE2-C105-726393EB1824}"/>
              </a:ext>
            </a:extLst>
          </p:cNvPr>
          <p:cNvCxnSpPr>
            <a:cxnSpLocks/>
          </p:cNvCxnSpPr>
          <p:nvPr/>
        </p:nvCxnSpPr>
        <p:spPr>
          <a:xfrm>
            <a:off x="3521868" y="3678426"/>
            <a:ext cx="208597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08;p162">
            <a:extLst>
              <a:ext uri="{FF2B5EF4-FFF2-40B4-BE49-F238E27FC236}">
                <a16:creationId xmlns:a16="http://schemas.microsoft.com/office/drawing/2014/main" id="{62621786-0329-9DD6-3186-53A9A17ACD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PIPELINE DE PROCESSAMENTO</a:t>
            </a:r>
            <a:endParaRPr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B8345C9-E7EB-F833-0BC2-D33F782D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1" y="1609469"/>
            <a:ext cx="8266577" cy="19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08;p162">
            <a:extLst>
              <a:ext uri="{FF2B5EF4-FFF2-40B4-BE49-F238E27FC236}">
                <a16:creationId xmlns:a16="http://schemas.microsoft.com/office/drawing/2014/main" id="{62621786-0329-9DD6-3186-53A9A17ACD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PIPELINE DE PROMPT RE-ENGINEERING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4DC3D4-5B95-3532-68F3-FBC15BD6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1721751"/>
            <a:ext cx="8731045" cy="15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4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208;p162">
            <a:extLst>
              <a:ext uri="{FF2B5EF4-FFF2-40B4-BE49-F238E27FC236}">
                <a16:creationId xmlns:a16="http://schemas.microsoft.com/office/drawing/2014/main" id="{62621786-0329-9DD6-3186-53A9A17ACD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TECNOLOGIAS/FRAMEWORKS</a:t>
            </a:r>
            <a:endParaRPr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0822DCD-26D1-F181-02EF-CC0F370B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192776"/>
            <a:ext cx="2670800" cy="11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3EA9CA8-B7FD-CF69-0719-F8BE1F2E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44" y="1495052"/>
            <a:ext cx="1853711" cy="57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96A6A1B-E477-0CA2-D301-D3E00B299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71" y="1240866"/>
            <a:ext cx="1977196" cy="10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9667B05-603A-178E-BE61-D5D658E5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4" y="2919593"/>
            <a:ext cx="1982863" cy="7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5518140-E552-7207-9314-B709877E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24" y="2728914"/>
            <a:ext cx="2311349" cy="11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7AD1C6E7-F68B-6AE4-FEA2-7F201DBC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32" y="2919593"/>
            <a:ext cx="1726410" cy="58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5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6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Roboto Condensed Light</vt:lpstr>
      <vt:lpstr>Fira Sans Extra Condensed Medium</vt:lpstr>
      <vt:lpstr>Roboto Slab Light</vt:lpstr>
      <vt:lpstr>Fira Sans Condensed Medium</vt:lpstr>
      <vt:lpstr>Fira Sans Extra Condensed Light</vt:lpstr>
      <vt:lpstr>Squada One</vt:lpstr>
      <vt:lpstr>Arial</vt:lpstr>
      <vt:lpstr>Tech Startup XL by Slidesgo</vt:lpstr>
      <vt:lpstr>Insurance Pitch by Slidesgo</vt:lpstr>
      <vt:lpstr>CHECKPOINT </vt:lpstr>
      <vt:lpstr>ARQUITETURA PIPELINE DE PROCESSAMENTO DE DOCUMENTOS</vt:lpstr>
      <vt:lpstr>PIPELINE DE PROCESSAMENTO</vt:lpstr>
      <vt:lpstr>PIPELINE DE PROMPT RE-ENGINEERING</vt:lpstr>
      <vt:lpstr>TECNOLOGIAS/FRAMEWORKS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</dc:title>
  <dc:creator>Guilherme Vaz</dc:creator>
  <cp:lastModifiedBy>guilherme vaz</cp:lastModifiedBy>
  <cp:revision>1</cp:revision>
  <dcterms:modified xsi:type="dcterms:W3CDTF">2024-10-05T16:17:57Z</dcterms:modified>
</cp:coreProperties>
</file>