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  <p:sldMasterId id="2147483739" r:id="rId2"/>
  </p:sldMasterIdLst>
  <p:notesMasterIdLst>
    <p:notesMasterId r:id="rId9"/>
  </p:notesMasterIdLst>
  <p:sldIdLst>
    <p:sldId id="256" r:id="rId3"/>
    <p:sldId id="258" r:id="rId4"/>
    <p:sldId id="346" r:id="rId5"/>
    <p:sldId id="325" r:id="rId6"/>
    <p:sldId id="345" r:id="rId7"/>
    <p:sldId id="343" r:id="rId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0"/>
      <p:bold r:id="rId11"/>
      <p:italic r:id="rId12"/>
      <p:boldItalic r:id="rId13"/>
    </p:embeddedFont>
    <p:embeddedFont>
      <p:font typeface="Fira Sans Extra Condensed Light" panose="020B04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  <p:embeddedFont>
      <p:font typeface="Roboto Slab Light" pitchFamily="2" charset="0"/>
      <p:regular r:id="rId26"/>
      <p:bold r:id="rId27"/>
    </p:embeddedFont>
    <p:embeddedFont>
      <p:font typeface="Squad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A6643-1C6C-4504-9ECC-CBFF8104B8BA}">
  <a:tblStyle styleId="{68DA6643-1C6C-4504-9ECC-CBFF8104B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b619df54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b619df54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b619df54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b619df54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b619df54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b619df54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2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8" name="Google Shape;10668;g9d22b0d907_2_16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9" name="Google Shape;10669;g9d22b0d907_2_16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9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/>
          <p:nvPr/>
        </p:nvSpPr>
        <p:spPr>
          <a:xfrm>
            <a:off x="-1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2083250" y="7125"/>
            <a:ext cx="70614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1" name="Google Shape;591;p70"/>
          <p:cNvSpPr txBox="1">
            <a:spLocks noGrp="1"/>
          </p:cNvSpPr>
          <p:nvPr>
            <p:ph type="ctrTitle"/>
          </p:nvPr>
        </p:nvSpPr>
        <p:spPr>
          <a:xfrm>
            <a:off x="4611075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subTitle" idx="1"/>
          </p:nvPr>
        </p:nvSpPr>
        <p:spPr>
          <a:xfrm>
            <a:off x="4611075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9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/>
          <p:nvPr/>
        </p:nvSpPr>
        <p:spPr>
          <a:xfrm flipH="1">
            <a:off x="474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71"/>
          <p:cNvSpPr/>
          <p:nvPr/>
        </p:nvSpPr>
        <p:spPr>
          <a:xfrm flipH="1">
            <a:off x="3066175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6" name="Google Shape;596;p71"/>
          <p:cNvSpPr/>
          <p:nvPr/>
        </p:nvSpPr>
        <p:spPr>
          <a:xfrm flipH="1">
            <a:off x="-1" y="7125"/>
            <a:ext cx="60783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7" name="Google Shape;597;p71"/>
          <p:cNvSpPr txBox="1">
            <a:spLocks noGrp="1"/>
          </p:cNvSpPr>
          <p:nvPr>
            <p:ph type="ctrTitle"/>
          </p:nvPr>
        </p:nvSpPr>
        <p:spPr>
          <a:xfrm flipH="1">
            <a:off x="1030599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subTitle" idx="1"/>
          </p:nvPr>
        </p:nvSpPr>
        <p:spPr>
          <a:xfrm flipH="1">
            <a:off x="1030599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8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72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2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03" name="Google Shape;603;p72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72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72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8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73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73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10" name="Google Shape;610;p73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73"/>
          <p:cNvSpPr txBox="1">
            <a:spLocks noGrp="1"/>
          </p:cNvSpPr>
          <p:nvPr>
            <p:ph type="subTitle" idx="1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73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>
  <p:cSld name="CUSTOM_8_1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74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16" name="Google Shape;616;p74"/>
          <p:cNvSpPr txBox="1">
            <a:spLocks noGrp="1"/>
          </p:cNvSpPr>
          <p:nvPr>
            <p:ph type="title"/>
          </p:nvPr>
        </p:nvSpPr>
        <p:spPr>
          <a:xfrm flipH="1">
            <a:off x="451609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7" name="Google Shape;617;p74"/>
          <p:cNvSpPr txBox="1">
            <a:spLocks noGrp="1"/>
          </p:cNvSpPr>
          <p:nvPr>
            <p:ph type="subTitle" idx="1"/>
          </p:nvPr>
        </p:nvSpPr>
        <p:spPr>
          <a:xfrm>
            <a:off x="1780912" y="1986750"/>
            <a:ext cx="24663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74"/>
          <p:cNvSpPr/>
          <p:nvPr/>
        </p:nvSpPr>
        <p:spPr>
          <a:xfrm flipH="1">
            <a:off x="451620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>
  <p:cSld name="CUSTOM_8_1_1_1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5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22" name="Google Shape;622;p75"/>
          <p:cNvSpPr txBox="1">
            <a:spLocks noGrp="1"/>
          </p:cNvSpPr>
          <p:nvPr>
            <p:ph type="title"/>
          </p:nvPr>
        </p:nvSpPr>
        <p:spPr>
          <a:xfrm flipH="1">
            <a:off x="1868707" y="2123400"/>
            <a:ext cx="54066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bg>
      <p:bgPr>
        <a:noFill/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76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6"/>
          <p:cNvSpPr txBox="1">
            <a:spLocks noGrp="1"/>
          </p:cNvSpPr>
          <p:nvPr>
            <p:ph type="ctrTitle"/>
          </p:nvPr>
        </p:nvSpPr>
        <p:spPr>
          <a:xfrm>
            <a:off x="759125" y="600200"/>
            <a:ext cx="3343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76"/>
          <p:cNvSpPr txBox="1">
            <a:spLocks noGrp="1"/>
          </p:cNvSpPr>
          <p:nvPr>
            <p:ph type="subTitle" idx="1"/>
          </p:nvPr>
        </p:nvSpPr>
        <p:spPr>
          <a:xfrm>
            <a:off x="75911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subTitle" idx="2"/>
          </p:nvPr>
        </p:nvSpPr>
        <p:spPr>
          <a:xfrm>
            <a:off x="541186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76"/>
          <p:cNvSpPr txBox="1">
            <a:spLocks noGrp="1"/>
          </p:cNvSpPr>
          <p:nvPr>
            <p:ph type="ctrTitle" idx="3"/>
          </p:nvPr>
        </p:nvSpPr>
        <p:spPr>
          <a:xfrm>
            <a:off x="79296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type="ctrTitle" idx="4"/>
          </p:nvPr>
        </p:nvSpPr>
        <p:spPr>
          <a:xfrm>
            <a:off x="544571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grpSp>
        <p:nvGrpSpPr>
          <p:cNvPr id="631" name="Google Shape;631;p76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632" name="Google Shape;632;p76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3" name="Google Shape;633;p76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ITLE_ONLY_3">
    <p:bg>
      <p:bgPr>
        <a:noFill/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7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77"/>
          <p:cNvSpPr txBox="1">
            <a:spLocks noGrp="1"/>
          </p:cNvSpPr>
          <p:nvPr>
            <p:ph type="ctrTitle"/>
          </p:nvPr>
        </p:nvSpPr>
        <p:spPr>
          <a:xfrm>
            <a:off x="2146200" y="600200"/>
            <a:ext cx="4851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77"/>
          <p:cNvSpPr txBox="1">
            <a:spLocks noGrp="1"/>
          </p:cNvSpPr>
          <p:nvPr>
            <p:ph type="subTitle" idx="1"/>
          </p:nvPr>
        </p:nvSpPr>
        <p:spPr>
          <a:xfrm>
            <a:off x="75911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77"/>
          <p:cNvSpPr txBox="1">
            <a:spLocks noGrp="1"/>
          </p:cNvSpPr>
          <p:nvPr>
            <p:ph type="subTitle" idx="2"/>
          </p:nvPr>
        </p:nvSpPr>
        <p:spPr>
          <a:xfrm>
            <a:off x="541186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77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2">
    <p:bg>
      <p:bgPr>
        <a:noFill/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/>
          <p:nvPr/>
        </p:nvSpPr>
        <p:spPr>
          <a:xfrm>
            <a:off x="4773188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3" name="Google Shape;643;p78"/>
          <p:cNvSpPr/>
          <p:nvPr/>
        </p:nvSpPr>
        <p:spPr>
          <a:xfrm>
            <a:off x="1276113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4" name="Google Shape;644;p78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5" name="Google Shape;645;p78"/>
          <p:cNvSpPr txBox="1">
            <a:spLocks noGrp="1"/>
          </p:cNvSpPr>
          <p:nvPr>
            <p:ph type="subTitle" idx="1"/>
          </p:nvPr>
        </p:nvSpPr>
        <p:spPr>
          <a:xfrm>
            <a:off x="1513750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6" name="Google Shape;646;p78"/>
          <p:cNvSpPr txBox="1">
            <a:spLocks noGrp="1"/>
          </p:cNvSpPr>
          <p:nvPr>
            <p:ph type="subTitle" idx="2"/>
          </p:nvPr>
        </p:nvSpPr>
        <p:spPr>
          <a:xfrm>
            <a:off x="5010875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7" name="Google Shape;647;p78"/>
          <p:cNvSpPr txBox="1">
            <a:spLocks noGrp="1"/>
          </p:cNvSpPr>
          <p:nvPr>
            <p:ph type="ctrTitle" idx="3"/>
          </p:nvPr>
        </p:nvSpPr>
        <p:spPr>
          <a:xfrm>
            <a:off x="1513756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ctrTitle" idx="4"/>
          </p:nvPr>
        </p:nvSpPr>
        <p:spPr>
          <a:xfrm>
            <a:off x="5010881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49" name="Google Shape;649;p78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650" name="Google Shape;650;p78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>
  <p:cSld name="TITLE_ONLY_2_1"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/>
          <p:nvPr/>
        </p:nvSpPr>
        <p:spPr>
          <a:xfrm>
            <a:off x="0" y="1257350"/>
            <a:ext cx="9146858" cy="3459589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53" name="Google Shape;653;p79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subTitle" idx="1"/>
          </p:nvPr>
        </p:nvSpPr>
        <p:spPr>
          <a:xfrm>
            <a:off x="4646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79"/>
          <p:cNvSpPr txBox="1">
            <a:spLocks noGrp="1"/>
          </p:cNvSpPr>
          <p:nvPr>
            <p:ph type="subTitle" idx="2"/>
          </p:nvPr>
        </p:nvSpPr>
        <p:spPr>
          <a:xfrm>
            <a:off x="326235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79"/>
          <p:cNvSpPr txBox="1">
            <a:spLocks noGrp="1"/>
          </p:cNvSpPr>
          <p:nvPr>
            <p:ph type="ctrTitle" idx="3"/>
          </p:nvPr>
        </p:nvSpPr>
        <p:spPr>
          <a:xfrm>
            <a:off x="4646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7" name="Google Shape;657;p79"/>
          <p:cNvSpPr txBox="1">
            <a:spLocks noGrp="1"/>
          </p:cNvSpPr>
          <p:nvPr>
            <p:ph type="ctrTitle" idx="4"/>
          </p:nvPr>
        </p:nvSpPr>
        <p:spPr>
          <a:xfrm>
            <a:off x="326235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8" name="Google Shape;658;p79"/>
          <p:cNvSpPr txBox="1">
            <a:spLocks noGrp="1"/>
          </p:cNvSpPr>
          <p:nvPr>
            <p:ph type="subTitle" idx="5"/>
          </p:nvPr>
        </p:nvSpPr>
        <p:spPr>
          <a:xfrm>
            <a:off x="60601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79"/>
          <p:cNvSpPr txBox="1">
            <a:spLocks noGrp="1"/>
          </p:cNvSpPr>
          <p:nvPr>
            <p:ph type="ctrTitle" idx="6"/>
          </p:nvPr>
        </p:nvSpPr>
        <p:spPr>
          <a:xfrm>
            <a:off x="60601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>
  <p:cSld name="TITLE_ONLY_1_1">
    <p:bg>
      <p:bgPr>
        <a:noFill/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0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0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80"/>
          <p:cNvGrpSpPr/>
          <p:nvPr/>
        </p:nvGrpSpPr>
        <p:grpSpPr>
          <a:xfrm>
            <a:off x="3047997" y="4075"/>
            <a:ext cx="3440775" cy="5157600"/>
            <a:chOff x="3047922" y="4075"/>
            <a:chExt cx="3440775" cy="5157600"/>
          </a:xfrm>
        </p:grpSpPr>
        <p:grpSp>
          <p:nvGrpSpPr>
            <p:cNvPr id="665" name="Google Shape;665;p80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666" name="Google Shape;666;p80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667" name="Google Shape;667;p80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80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69" name="Google Shape;669;p80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80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1" name="Google Shape;671;p80"/>
          <p:cNvSpPr txBox="1">
            <a:spLocks noGrp="1"/>
          </p:cNvSpPr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80"/>
          <p:cNvSpPr txBox="1">
            <a:spLocks noGrp="1"/>
          </p:cNvSpPr>
          <p:nvPr>
            <p:ph type="ctrTitle" idx="2"/>
          </p:nvPr>
        </p:nvSpPr>
        <p:spPr>
          <a:xfrm>
            <a:off x="642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73" name="Google Shape;673;p80"/>
          <p:cNvSpPr txBox="1">
            <a:spLocks noGrp="1"/>
          </p:cNvSpPr>
          <p:nvPr>
            <p:ph type="subTitle" idx="1"/>
          </p:nvPr>
        </p:nvSpPr>
        <p:spPr>
          <a:xfrm>
            <a:off x="642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80"/>
          <p:cNvSpPr txBox="1">
            <a:spLocks noGrp="1"/>
          </p:cNvSpPr>
          <p:nvPr>
            <p:ph type="ctrTitle" idx="3"/>
          </p:nvPr>
        </p:nvSpPr>
        <p:spPr>
          <a:xfrm>
            <a:off x="3690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75" name="Google Shape;675;p80"/>
          <p:cNvSpPr txBox="1">
            <a:spLocks noGrp="1"/>
          </p:cNvSpPr>
          <p:nvPr>
            <p:ph type="subTitle" idx="4"/>
          </p:nvPr>
        </p:nvSpPr>
        <p:spPr>
          <a:xfrm>
            <a:off x="3690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80"/>
          <p:cNvSpPr txBox="1">
            <a:spLocks noGrp="1"/>
          </p:cNvSpPr>
          <p:nvPr>
            <p:ph type="ctrTitle" idx="5"/>
          </p:nvPr>
        </p:nvSpPr>
        <p:spPr>
          <a:xfrm>
            <a:off x="6738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77" name="Google Shape;677;p80"/>
          <p:cNvSpPr txBox="1">
            <a:spLocks noGrp="1"/>
          </p:cNvSpPr>
          <p:nvPr>
            <p:ph type="subTitle" idx="6"/>
          </p:nvPr>
        </p:nvSpPr>
        <p:spPr>
          <a:xfrm>
            <a:off x="6738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cxnSp>
        <p:nvCxnSpPr>
          <p:cNvPr id="680" name="Google Shape;680;p81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81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81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1"/>
          <p:cNvSpPr txBox="1">
            <a:spLocks noGrp="1"/>
          </p:cNvSpPr>
          <p:nvPr>
            <p:ph type="ctrTitle"/>
          </p:nvPr>
        </p:nvSpPr>
        <p:spPr>
          <a:xfrm>
            <a:off x="1716237" y="300960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81"/>
          <p:cNvSpPr txBox="1">
            <a:spLocks noGrp="1"/>
          </p:cNvSpPr>
          <p:nvPr>
            <p:ph type="subTitle" idx="1"/>
          </p:nvPr>
        </p:nvSpPr>
        <p:spPr>
          <a:xfrm>
            <a:off x="1716228" y="34710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81"/>
          <p:cNvSpPr txBox="1">
            <a:spLocks noGrp="1"/>
          </p:cNvSpPr>
          <p:nvPr>
            <p:ph type="title" idx="2" hasCustomPrompt="1"/>
          </p:nvPr>
        </p:nvSpPr>
        <p:spPr>
          <a:xfrm>
            <a:off x="1640037" y="24166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81"/>
          <p:cNvSpPr txBox="1">
            <a:spLocks noGrp="1"/>
          </p:cNvSpPr>
          <p:nvPr>
            <p:ph type="ctrTitle" idx="3"/>
          </p:nvPr>
        </p:nvSpPr>
        <p:spPr>
          <a:xfrm>
            <a:off x="4013612" y="300620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81"/>
          <p:cNvSpPr txBox="1">
            <a:spLocks noGrp="1"/>
          </p:cNvSpPr>
          <p:nvPr>
            <p:ph type="subTitle" idx="4"/>
          </p:nvPr>
        </p:nvSpPr>
        <p:spPr>
          <a:xfrm>
            <a:off x="4013600" y="3467667"/>
            <a:ext cx="19767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81"/>
          <p:cNvSpPr txBox="1">
            <a:spLocks noGrp="1"/>
          </p:cNvSpPr>
          <p:nvPr>
            <p:ph type="title" idx="5" hasCustomPrompt="1"/>
          </p:nvPr>
        </p:nvSpPr>
        <p:spPr>
          <a:xfrm>
            <a:off x="3937412" y="2413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81"/>
          <p:cNvSpPr txBox="1">
            <a:spLocks noGrp="1"/>
          </p:cNvSpPr>
          <p:nvPr>
            <p:ph type="ctrTitle" idx="6"/>
          </p:nvPr>
        </p:nvSpPr>
        <p:spPr>
          <a:xfrm>
            <a:off x="6310987" y="300621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0" name="Google Shape;690;p81"/>
          <p:cNvSpPr txBox="1">
            <a:spLocks noGrp="1"/>
          </p:cNvSpPr>
          <p:nvPr>
            <p:ph type="subTitle" idx="7"/>
          </p:nvPr>
        </p:nvSpPr>
        <p:spPr>
          <a:xfrm>
            <a:off x="6310978" y="346767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1" name="Google Shape;691;p81"/>
          <p:cNvSpPr txBox="1">
            <a:spLocks noGrp="1"/>
          </p:cNvSpPr>
          <p:nvPr>
            <p:ph type="title" idx="8" hasCustomPrompt="1"/>
          </p:nvPr>
        </p:nvSpPr>
        <p:spPr>
          <a:xfrm>
            <a:off x="6234787" y="24132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81"/>
          <p:cNvSpPr txBox="1">
            <a:spLocks noGrp="1"/>
          </p:cNvSpPr>
          <p:nvPr>
            <p:ph type="ctrTitle" idx="9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>
  <p:cSld name="CUSTOM_6_1_1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696" name="Google Shape;696;p82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>
  <p:cSld name="CUSTOM_6_1_1_2"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83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0" name="Google Shape;700;p83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1" name="Google Shape;701;p83"/>
          <p:cNvSpPr txBox="1">
            <a:spLocks noGrp="1"/>
          </p:cNvSpPr>
          <p:nvPr>
            <p:ph type="subTitle" idx="1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>
  <p:cSld name="CUSTOM_6_1_1_1">
    <p:bg>
      <p:bgPr>
        <a:solidFill>
          <a:srgbClr val="FFFFFF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8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5" name="Google Shape;705;p8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6" name="Google Shape;706;p84"/>
          <p:cNvSpPr txBox="1">
            <a:spLocks noGrp="1"/>
          </p:cNvSpPr>
          <p:nvPr>
            <p:ph type="ctrTitle" idx="2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84"/>
          <p:cNvSpPr txBox="1">
            <a:spLocks noGrp="1"/>
          </p:cNvSpPr>
          <p:nvPr>
            <p:ph type="subTitle" idx="1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8" name="Google Shape;708;p84"/>
          <p:cNvSpPr txBox="1">
            <a:spLocks noGrp="1"/>
          </p:cNvSpPr>
          <p:nvPr>
            <p:ph type="ctrTitle" idx="3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9" name="Google Shape;709;p84"/>
          <p:cNvSpPr txBox="1">
            <a:spLocks noGrp="1"/>
          </p:cNvSpPr>
          <p:nvPr>
            <p:ph type="subTitle" idx="4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84"/>
          <p:cNvSpPr txBox="1">
            <a:spLocks noGrp="1"/>
          </p:cNvSpPr>
          <p:nvPr>
            <p:ph type="ctrTitle" idx="5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84"/>
          <p:cNvSpPr txBox="1">
            <a:spLocks noGrp="1"/>
          </p:cNvSpPr>
          <p:nvPr>
            <p:ph type="subTitle" idx="6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84"/>
          <p:cNvSpPr txBox="1">
            <a:spLocks noGrp="1"/>
          </p:cNvSpPr>
          <p:nvPr>
            <p:ph type="ctrTitle" idx="7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84"/>
          <p:cNvSpPr txBox="1">
            <a:spLocks noGrp="1"/>
          </p:cNvSpPr>
          <p:nvPr>
            <p:ph type="subTitle" idx="8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84"/>
          <p:cNvSpPr txBox="1">
            <a:spLocks noGrp="1"/>
          </p:cNvSpPr>
          <p:nvPr>
            <p:ph type="ctrTitle" idx="9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84"/>
          <p:cNvSpPr txBox="1">
            <a:spLocks noGrp="1"/>
          </p:cNvSpPr>
          <p:nvPr>
            <p:ph type="subTitle" idx="13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84"/>
          <p:cNvSpPr txBox="1">
            <a:spLocks noGrp="1"/>
          </p:cNvSpPr>
          <p:nvPr>
            <p:ph type="ctrTitle" idx="14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84"/>
          <p:cNvSpPr txBox="1">
            <a:spLocks noGrp="1"/>
          </p:cNvSpPr>
          <p:nvPr>
            <p:ph type="subTitle" idx="15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>
  <p:cSld name="CUSTOM_6_1_1_1_1"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5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85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1" name="Google Shape;721;p85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CUSTOM_10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6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4" name="Google Shape;724;p86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5" name="Google Shape;725;p86"/>
          <p:cNvSpPr txBox="1">
            <a:spLocks noGrp="1"/>
          </p:cNvSpPr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1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/>
          <p:nvPr/>
        </p:nvSpPr>
        <p:spPr>
          <a:xfrm flipH="1">
            <a:off x="21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87"/>
          <p:cNvSpPr/>
          <p:nvPr/>
        </p:nvSpPr>
        <p:spPr>
          <a:xfrm flipH="1">
            <a:off x="1158813" y="948450"/>
            <a:ext cx="7985400" cy="4202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9" name="Google Shape;729;p87"/>
          <p:cNvSpPr/>
          <p:nvPr/>
        </p:nvSpPr>
        <p:spPr>
          <a:xfrm flipH="1">
            <a:off x="-200" y="14450"/>
            <a:ext cx="7902900" cy="4684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>
  <p:cSld name="CUSTOM_11_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88"/>
          <p:cNvSpPr/>
          <p:nvPr/>
        </p:nvSpPr>
        <p:spPr>
          <a:xfrm flipH="1">
            <a:off x="-250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33" name="Google Shape;733;p88"/>
          <p:cNvSpPr/>
          <p:nvPr/>
        </p:nvSpPr>
        <p:spPr>
          <a:xfrm flipH="1">
            <a:off x="-225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34" name="Google Shape;734;p88"/>
          <p:cNvSpPr/>
          <p:nvPr/>
        </p:nvSpPr>
        <p:spPr>
          <a:xfrm>
            <a:off x="1754975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8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36" name="Google Shape;736;p88"/>
          <p:cNvSpPr txBox="1">
            <a:spLocks noGrp="1"/>
          </p:cNvSpPr>
          <p:nvPr>
            <p:ph type="subTitle" idx="1"/>
          </p:nvPr>
        </p:nvSpPr>
        <p:spPr>
          <a:xfrm>
            <a:off x="5982000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88"/>
          <p:cNvSpPr txBox="1">
            <a:spLocks noGrp="1"/>
          </p:cNvSpPr>
          <p:nvPr>
            <p:ph type="ctrTitle"/>
          </p:nvPr>
        </p:nvSpPr>
        <p:spPr>
          <a:xfrm>
            <a:off x="342250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88"/>
          <p:cNvSpPr txBox="1">
            <a:spLocks noGrp="1"/>
          </p:cNvSpPr>
          <p:nvPr>
            <p:ph type="subTitle" idx="2"/>
          </p:nvPr>
        </p:nvSpPr>
        <p:spPr>
          <a:xfrm>
            <a:off x="2012375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39" name="Google Shape;739;p88"/>
          <p:cNvCxnSpPr/>
          <p:nvPr/>
        </p:nvCxnSpPr>
        <p:spPr>
          <a:xfrm>
            <a:off x="2257925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>
  <p:cSld name="CUSTOM_11_1_3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/>
          <p:nvPr/>
        </p:nvSpPr>
        <p:spPr>
          <a:xfrm>
            <a:off x="-225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89"/>
          <p:cNvSpPr/>
          <p:nvPr/>
        </p:nvSpPr>
        <p:spPr>
          <a:xfrm>
            <a:off x="3467025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43" name="Google Shape;743;p89"/>
          <p:cNvSpPr/>
          <p:nvPr/>
        </p:nvSpPr>
        <p:spPr>
          <a:xfrm>
            <a:off x="1158800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44" name="Google Shape;744;p89"/>
          <p:cNvSpPr/>
          <p:nvPr/>
        </p:nvSpPr>
        <p:spPr>
          <a:xfrm flipH="1">
            <a:off x="5047800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9"/>
          <p:cNvSpPr/>
          <p:nvPr/>
        </p:nvSpPr>
        <p:spPr>
          <a:xfrm>
            <a:off x="-250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46" name="Google Shape;746;p89"/>
          <p:cNvSpPr txBox="1">
            <a:spLocks noGrp="1"/>
          </p:cNvSpPr>
          <p:nvPr>
            <p:ph type="subTitle" idx="1"/>
          </p:nvPr>
        </p:nvSpPr>
        <p:spPr>
          <a:xfrm flipH="1">
            <a:off x="732575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89"/>
          <p:cNvSpPr txBox="1">
            <a:spLocks noGrp="1"/>
          </p:cNvSpPr>
          <p:nvPr>
            <p:ph type="ctrTitle"/>
          </p:nvPr>
        </p:nvSpPr>
        <p:spPr>
          <a:xfrm flipH="1">
            <a:off x="3635125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89"/>
          <p:cNvSpPr txBox="1">
            <a:spLocks noGrp="1"/>
          </p:cNvSpPr>
          <p:nvPr>
            <p:ph type="subTitle" idx="2"/>
          </p:nvPr>
        </p:nvSpPr>
        <p:spPr>
          <a:xfrm flipH="1">
            <a:off x="5305200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49" name="Google Shape;749;p89"/>
          <p:cNvCxnSpPr/>
          <p:nvPr/>
        </p:nvCxnSpPr>
        <p:spPr>
          <a:xfrm rot="10800000">
            <a:off x="5550750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>
  <p:cSld name="CUSTOM_11_1_2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90"/>
          <p:cNvSpPr/>
          <p:nvPr/>
        </p:nvSpPr>
        <p:spPr>
          <a:xfrm flipH="1">
            <a:off x="-250" y="0"/>
            <a:ext cx="5677200" cy="46473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53" name="Google Shape;753;p90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90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90"/>
          <p:cNvSpPr/>
          <p:nvPr/>
        </p:nvSpPr>
        <p:spPr>
          <a:xfrm flipH="1">
            <a:off x="1158825" y="3827725"/>
            <a:ext cx="7985400" cy="1323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3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7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8" name="Google Shape;578;p68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8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80" name="Google Shape;580;p68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68"/>
          <p:cNvSpPr txBox="1">
            <a:spLocks noGrp="1"/>
          </p:cNvSpPr>
          <p:nvPr>
            <p:ph type="subTitle" idx="1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>
  <p:cSld name="CUSTOM_7_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9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9"/>
          <p:cNvSpPr txBox="1">
            <a:spLocks noGrp="1"/>
          </p:cNvSpPr>
          <p:nvPr>
            <p:ph type="ctrTitle"/>
          </p:nvPr>
        </p:nvSpPr>
        <p:spPr>
          <a:xfrm flipH="1">
            <a:off x="829925" y="2407375"/>
            <a:ext cx="5685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69"/>
          <p:cNvSpPr txBox="1">
            <a:spLocks noGrp="1"/>
          </p:cNvSpPr>
          <p:nvPr>
            <p:ph type="subTitle" idx="1"/>
          </p:nvPr>
        </p:nvSpPr>
        <p:spPr>
          <a:xfrm flipH="1">
            <a:off x="830035" y="2509574"/>
            <a:ext cx="30108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69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96" r:id="rId4"/>
    <p:sldLayoutId id="2147483708" r:id="rId5"/>
    <p:sldLayoutId id="2147483709" r:id="rId6"/>
    <p:sldLayoutId id="214748371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3040753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CHECKPOINT 2 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00" y="3628294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Tópicos Avançados em Aprendizegem Computacional</a:t>
            </a:r>
            <a:endParaRPr dirty="0"/>
          </a:p>
        </p:txBody>
      </p:sp>
      <p:sp>
        <p:nvSpPr>
          <p:cNvPr id="4" name="Google Shape;766;p94">
            <a:extLst>
              <a:ext uri="{FF2B5EF4-FFF2-40B4-BE49-F238E27FC236}">
                <a16:creationId xmlns:a16="http://schemas.microsoft.com/office/drawing/2014/main" id="{537CE70E-5E7D-6344-53CF-0FF749460A4D}"/>
              </a:ext>
            </a:extLst>
          </p:cNvPr>
          <p:cNvSpPr txBox="1">
            <a:spLocks/>
          </p:cNvSpPr>
          <p:nvPr/>
        </p:nvSpPr>
        <p:spPr>
          <a:xfrm>
            <a:off x="457200" y="389499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PT" sz="1100" dirty="0"/>
              <a:t>  Guilherme Vaz up202106775    |   Sebastião Lessa up202103238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PT" sz="1100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7293533-259E-D721-3FEE-0E001115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579596"/>
            <a:ext cx="821462" cy="3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5EB4B08-0C4E-B223-27B5-F64C47B5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4230938"/>
            <a:ext cx="1051035" cy="10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6"/>
          <p:cNvSpPr txBox="1">
            <a:spLocks noGrp="1"/>
          </p:cNvSpPr>
          <p:nvPr>
            <p:ph type="ctrTitle"/>
          </p:nvPr>
        </p:nvSpPr>
        <p:spPr>
          <a:xfrm>
            <a:off x="1585709" y="2282850"/>
            <a:ext cx="28101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 + Documento</a:t>
            </a:r>
            <a:endParaRPr dirty="0"/>
          </a:p>
        </p:txBody>
      </p:sp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CONTEÚDOS</a:t>
            </a:r>
            <a:endParaRPr dirty="0"/>
          </a:p>
        </p:txBody>
      </p:sp>
      <p:sp>
        <p:nvSpPr>
          <p:cNvPr id="786" name="Google Shape;786;p96"/>
          <p:cNvSpPr txBox="1">
            <a:spLocks noGrp="1"/>
          </p:cNvSpPr>
          <p:nvPr>
            <p:ph type="title" idx="9"/>
          </p:nvPr>
        </p:nvSpPr>
        <p:spPr>
          <a:xfrm>
            <a:off x="2113869" y="15367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8" name="Google Shape;788;p96"/>
          <p:cNvSpPr txBox="1">
            <a:spLocks noGrp="1"/>
          </p:cNvSpPr>
          <p:nvPr>
            <p:ph type="title" idx="14"/>
          </p:nvPr>
        </p:nvSpPr>
        <p:spPr>
          <a:xfrm>
            <a:off x="5247769" y="15367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90" name="Google Shape;790;p96"/>
          <p:cNvCxnSpPr/>
          <p:nvPr/>
        </p:nvCxnSpPr>
        <p:spPr>
          <a:xfrm>
            <a:off x="2251969" y="2183001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779;p96">
            <a:extLst>
              <a:ext uri="{FF2B5EF4-FFF2-40B4-BE49-F238E27FC236}">
                <a16:creationId xmlns:a16="http://schemas.microsoft.com/office/drawing/2014/main" id="{8FA34D3B-3996-88DD-616B-51D4D8C51D61}"/>
              </a:ext>
            </a:extLst>
          </p:cNvPr>
          <p:cNvSpPr txBox="1">
            <a:spLocks/>
          </p:cNvSpPr>
          <p:nvPr/>
        </p:nvSpPr>
        <p:spPr>
          <a:xfrm>
            <a:off x="4810069" y="227225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DONE</a:t>
            </a:r>
          </a:p>
        </p:txBody>
      </p:sp>
      <p:sp>
        <p:nvSpPr>
          <p:cNvPr id="41" name="Google Shape;788;p96">
            <a:extLst>
              <a:ext uri="{FF2B5EF4-FFF2-40B4-BE49-F238E27FC236}">
                <a16:creationId xmlns:a16="http://schemas.microsoft.com/office/drawing/2014/main" id="{DC5B82AC-BE54-D48D-901F-EE1CD2A0CA15}"/>
              </a:ext>
            </a:extLst>
          </p:cNvPr>
          <p:cNvSpPr txBox="1">
            <a:spLocks/>
          </p:cNvSpPr>
          <p:nvPr/>
        </p:nvSpPr>
        <p:spPr>
          <a:xfrm>
            <a:off x="3695078" y="301835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quada One"/>
              <a:buNone/>
              <a:defRPr sz="4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42" name="Google Shape;779;p96">
            <a:extLst>
              <a:ext uri="{FF2B5EF4-FFF2-40B4-BE49-F238E27FC236}">
                <a16:creationId xmlns:a16="http://schemas.microsoft.com/office/drawing/2014/main" id="{B19BCE60-CBCE-4B4A-29A6-32D3907C199C}"/>
              </a:ext>
            </a:extLst>
          </p:cNvPr>
          <p:cNvSpPr txBox="1">
            <a:spLocks/>
          </p:cNvSpPr>
          <p:nvPr/>
        </p:nvSpPr>
        <p:spPr>
          <a:xfrm>
            <a:off x="3257400" y="350524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TO DO</a:t>
            </a:r>
          </a:p>
        </p:txBody>
      </p:sp>
      <p:cxnSp>
        <p:nvCxnSpPr>
          <p:cNvPr id="43" name="Google Shape;790;p96">
            <a:extLst>
              <a:ext uri="{FF2B5EF4-FFF2-40B4-BE49-F238E27FC236}">
                <a16:creationId xmlns:a16="http://schemas.microsoft.com/office/drawing/2014/main" id="{9DAC0F3B-966F-6DE2-C105-726393EB1824}"/>
              </a:ext>
            </a:extLst>
          </p:cNvPr>
          <p:cNvCxnSpPr>
            <a:cxnSpLocks/>
          </p:cNvCxnSpPr>
          <p:nvPr/>
        </p:nvCxnSpPr>
        <p:spPr>
          <a:xfrm>
            <a:off x="3521868" y="3678426"/>
            <a:ext cx="208597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208;p162">
            <a:extLst>
              <a:ext uri="{FF2B5EF4-FFF2-40B4-BE49-F238E27FC236}">
                <a16:creationId xmlns:a16="http://schemas.microsoft.com/office/drawing/2014/main" id="{62621786-0329-9DD6-3186-53A9A17ACD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40000" y="35734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TECH STACK</a:t>
            </a:r>
            <a:endParaRPr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0822DCD-26D1-F181-02EF-CC0F370B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6" y="1192776"/>
            <a:ext cx="2670800" cy="11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3EA9CA8-B7FD-CF69-0719-F8BE1F2E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394" y="1495050"/>
            <a:ext cx="1853711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9667B05-603A-178E-BE61-D5D658E5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19" y="2855265"/>
            <a:ext cx="1982863" cy="70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D5518140-E552-7207-9314-B709877E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00" y="1209559"/>
            <a:ext cx="2311349" cy="11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7AD1C6E7-F68B-6AE4-FEA2-7F201DBC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32" y="2919593"/>
            <a:ext cx="1726410" cy="58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79;p96">
            <a:extLst>
              <a:ext uri="{FF2B5EF4-FFF2-40B4-BE49-F238E27FC236}">
                <a16:creationId xmlns:a16="http://schemas.microsoft.com/office/drawing/2014/main" id="{21D648BB-33EF-35E2-4B64-7341AE01ABA9}"/>
              </a:ext>
            </a:extLst>
          </p:cNvPr>
          <p:cNvSpPr txBox="1">
            <a:spLocks/>
          </p:cNvSpPr>
          <p:nvPr/>
        </p:nvSpPr>
        <p:spPr>
          <a:xfrm>
            <a:off x="5974800" y="2088652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KEYWORDS SEARCH</a:t>
            </a:r>
          </a:p>
        </p:txBody>
      </p:sp>
      <p:sp>
        <p:nvSpPr>
          <p:cNvPr id="11" name="Google Shape;779;p96">
            <a:extLst>
              <a:ext uri="{FF2B5EF4-FFF2-40B4-BE49-F238E27FC236}">
                <a16:creationId xmlns:a16="http://schemas.microsoft.com/office/drawing/2014/main" id="{FB6E929D-9B8B-AF82-0303-3A6CCD2E1277}"/>
              </a:ext>
            </a:extLst>
          </p:cNvPr>
          <p:cNvSpPr txBox="1">
            <a:spLocks/>
          </p:cNvSpPr>
          <p:nvPr/>
        </p:nvSpPr>
        <p:spPr>
          <a:xfrm>
            <a:off x="5896936" y="34689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EMBEDDINGS SEARCH</a:t>
            </a:r>
          </a:p>
        </p:txBody>
      </p:sp>
      <p:sp>
        <p:nvSpPr>
          <p:cNvPr id="12" name="Google Shape;779;p96">
            <a:extLst>
              <a:ext uri="{FF2B5EF4-FFF2-40B4-BE49-F238E27FC236}">
                <a16:creationId xmlns:a16="http://schemas.microsoft.com/office/drawing/2014/main" id="{5DC6834D-271E-EED6-90A1-7B5582F4FBA5}"/>
              </a:ext>
            </a:extLst>
          </p:cNvPr>
          <p:cNvSpPr txBox="1">
            <a:spLocks/>
          </p:cNvSpPr>
          <p:nvPr/>
        </p:nvSpPr>
        <p:spPr>
          <a:xfrm>
            <a:off x="3084650" y="34689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NER &amp; INTENT CLASSIFICATION</a:t>
            </a:r>
          </a:p>
        </p:txBody>
      </p:sp>
      <p:sp>
        <p:nvSpPr>
          <p:cNvPr id="14" name="Google Shape;779;p96">
            <a:extLst>
              <a:ext uri="{FF2B5EF4-FFF2-40B4-BE49-F238E27FC236}">
                <a16:creationId xmlns:a16="http://schemas.microsoft.com/office/drawing/2014/main" id="{D6471208-9D33-2F8B-B305-489C17B60B0A}"/>
              </a:ext>
            </a:extLst>
          </p:cNvPr>
          <p:cNvSpPr txBox="1">
            <a:spLocks/>
          </p:cNvSpPr>
          <p:nvPr/>
        </p:nvSpPr>
        <p:spPr>
          <a:xfrm>
            <a:off x="3110949" y="210631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PIPELINE + SPLITTER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19F4F1-209B-25BE-362E-06A66CD5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58" y="2605956"/>
            <a:ext cx="1207538" cy="120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779;p96">
            <a:extLst>
              <a:ext uri="{FF2B5EF4-FFF2-40B4-BE49-F238E27FC236}">
                <a16:creationId xmlns:a16="http://schemas.microsoft.com/office/drawing/2014/main" id="{221B9301-333B-0773-6003-18E5E0E7CEDA}"/>
              </a:ext>
            </a:extLst>
          </p:cNvPr>
          <p:cNvSpPr txBox="1">
            <a:spLocks/>
          </p:cNvSpPr>
          <p:nvPr/>
        </p:nvSpPr>
        <p:spPr>
          <a:xfrm>
            <a:off x="358516" y="3454710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SPLITTER</a:t>
            </a:r>
          </a:p>
        </p:txBody>
      </p:sp>
      <p:sp>
        <p:nvSpPr>
          <p:cNvPr id="16" name="Google Shape;2208;p162">
            <a:extLst>
              <a:ext uri="{FF2B5EF4-FFF2-40B4-BE49-F238E27FC236}">
                <a16:creationId xmlns:a16="http://schemas.microsoft.com/office/drawing/2014/main" id="{3E461006-2B46-A903-2BD1-DC5F17ACE2B2}"/>
              </a:ext>
            </a:extLst>
          </p:cNvPr>
          <p:cNvSpPr txBox="1">
            <a:spLocks/>
          </p:cNvSpPr>
          <p:nvPr/>
        </p:nvSpPr>
        <p:spPr>
          <a:xfrm flipH="1">
            <a:off x="540000" y="847403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sz="1050" dirty="0"/>
              <a:t>Opções escolhidas de entre as várias apresentadas no Checkpoint 1</a:t>
            </a:r>
          </a:p>
        </p:txBody>
      </p:sp>
    </p:spTree>
    <p:extLst>
      <p:ext uri="{BB962C8B-B14F-4D97-AF65-F5344CB8AC3E}">
        <p14:creationId xmlns:p14="http://schemas.microsoft.com/office/powerpoint/2010/main" val="10062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208;p162">
            <a:extLst>
              <a:ext uri="{FF2B5EF4-FFF2-40B4-BE49-F238E27FC236}">
                <a16:creationId xmlns:a16="http://schemas.microsoft.com/office/drawing/2014/main" id="{62621786-0329-9DD6-3186-53A9A17ACD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40000" y="193876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DONE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8DC7F-E09C-89B8-8F73-18547DA8927F}"/>
              </a:ext>
            </a:extLst>
          </p:cNvPr>
          <p:cNvSpPr txBox="1"/>
          <p:nvPr/>
        </p:nvSpPr>
        <p:spPr>
          <a:xfrm>
            <a:off x="732915" y="1024920"/>
            <a:ext cx="8264501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da One" panose="020B0604020202020204" charset="0"/>
              </a:rPr>
              <a:t>Documents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da One" panose="020B0604020202020204" charset="0"/>
              </a:rPr>
              <a:t> Pipeline </a:t>
            </a:r>
            <a:r>
              <a:rPr lang="pt-PT" dirty="0">
                <a:latin typeface="Squada One" panose="020B0604020202020204" charset="0"/>
              </a:rPr>
              <a:t>		-&gt; </a:t>
            </a:r>
            <a:r>
              <a:rPr lang="pt-PT" dirty="0" err="1">
                <a:latin typeface="Squada One" panose="020B0604020202020204" charset="0"/>
              </a:rPr>
              <a:t>Splitter</a:t>
            </a:r>
            <a:r>
              <a:rPr lang="pt-PT" dirty="0">
                <a:latin typeface="Squada One" panose="020B0604020202020204" charset="0"/>
              </a:rPr>
              <a:t> </a:t>
            </a:r>
            <a:r>
              <a:rPr lang="pt-PT" dirty="0" err="1">
                <a:latin typeface="Squada One" panose="020B0604020202020204" charset="0"/>
              </a:rPr>
              <a:t>Default</a:t>
            </a:r>
            <a:r>
              <a:rPr lang="pt-PT" dirty="0">
                <a:latin typeface="Squada One" panose="020B0604020202020204" charset="0"/>
              </a:rPr>
              <a:t>/</a:t>
            </a:r>
            <a:r>
              <a:rPr lang="pt-PT" dirty="0" err="1">
                <a:latin typeface="Squada One" panose="020B0604020202020204" charset="0"/>
              </a:rPr>
              <a:t>Splitter</a:t>
            </a:r>
            <a:r>
              <a:rPr lang="pt-PT" dirty="0">
                <a:latin typeface="Squada One" panose="020B0604020202020204" charset="0"/>
              </a:rPr>
              <a:t> NLMATICS (Após testes)</a:t>
            </a:r>
          </a:p>
          <a:p>
            <a:pPr lvl="1"/>
            <a:r>
              <a:rPr lang="pt-PT" dirty="0">
                <a:latin typeface="Squada One" panose="020B0604020202020204" charset="0"/>
              </a:rPr>
              <a:t>			-&gt; NER &amp; INTENT com modelos SPACY (</a:t>
            </a:r>
            <a:r>
              <a:rPr lang="pt-PT" dirty="0" err="1">
                <a:latin typeface="Squada One" panose="020B0604020202020204" charset="0"/>
              </a:rPr>
              <a:t>eng_web_sm</a:t>
            </a:r>
            <a:r>
              <a:rPr lang="pt-PT" dirty="0">
                <a:latin typeface="Squada One" panose="020B0604020202020204" charset="0"/>
              </a:rPr>
              <a:t>)</a:t>
            </a:r>
          </a:p>
          <a:p>
            <a:pPr lvl="1"/>
            <a:r>
              <a:rPr lang="pt-PT" dirty="0">
                <a:latin typeface="Squada One" panose="020B0604020202020204" charset="0"/>
              </a:rPr>
              <a:t>			-&gt; Bases de dados:</a:t>
            </a:r>
          </a:p>
          <a:p>
            <a:pPr lvl="1"/>
            <a:r>
              <a:rPr lang="pt-PT" dirty="0">
                <a:latin typeface="Squada One" panose="020B0604020202020204" charset="0"/>
              </a:rPr>
              <a:t>				KEYWORDS: </a:t>
            </a:r>
            <a:r>
              <a:rPr lang="pt-PT" dirty="0" err="1">
                <a:latin typeface="Squada One" panose="020B0604020202020204" charset="0"/>
              </a:rPr>
              <a:t>OpenSearch</a:t>
            </a:r>
            <a:r>
              <a:rPr lang="pt-PT" dirty="0">
                <a:latin typeface="Squada One" panose="020B0604020202020204" charset="0"/>
              </a:rPr>
              <a:t> (</a:t>
            </a:r>
            <a:r>
              <a:rPr lang="pt-PT" dirty="0" err="1">
                <a:latin typeface="Squada One" panose="020B0604020202020204" charset="0"/>
              </a:rPr>
              <a:t>Conteudo</a:t>
            </a:r>
            <a:r>
              <a:rPr lang="pt-PT" dirty="0">
                <a:latin typeface="Squada One" panose="020B0604020202020204" charset="0"/>
              </a:rPr>
              <a:t> das secções completo)</a:t>
            </a:r>
          </a:p>
          <a:p>
            <a:pPr lvl="1"/>
            <a:r>
              <a:rPr lang="pt-PT" dirty="0">
                <a:latin typeface="Squada One" panose="020B0604020202020204" charset="0"/>
              </a:rPr>
              <a:t>				Vetorial: </a:t>
            </a:r>
            <a:r>
              <a:rPr lang="pt-PT" dirty="0" err="1">
                <a:latin typeface="Squada One" panose="020B0604020202020204" charset="0"/>
              </a:rPr>
              <a:t>Qdrant</a:t>
            </a:r>
            <a:r>
              <a:rPr lang="pt-PT" dirty="0">
                <a:latin typeface="Squada One" panose="020B0604020202020204" charset="0"/>
              </a:rPr>
              <a:t> (</a:t>
            </a:r>
            <a:r>
              <a:rPr lang="pt-PT" dirty="0" err="1">
                <a:latin typeface="Squada One" panose="020B0604020202020204" charset="0"/>
              </a:rPr>
              <a:t>Conteudo</a:t>
            </a:r>
            <a:r>
              <a:rPr lang="pt-PT" dirty="0">
                <a:latin typeface="Squada One" panose="020B0604020202020204" charset="0"/>
              </a:rPr>
              <a:t> das secções separado em frases)</a:t>
            </a:r>
          </a:p>
          <a:p>
            <a:pPr lvl="1"/>
            <a:endParaRPr lang="pt-PT" dirty="0"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Squada One" panose="020B0604020202020204" charset="0"/>
              </a:rPr>
              <a:t>Pipeline de </a:t>
            </a:r>
            <a:r>
              <a:rPr lang="pt-PT" dirty="0" err="1">
                <a:latin typeface="Squada One" panose="020B0604020202020204" charset="0"/>
              </a:rPr>
              <a:t>prompt</a:t>
            </a:r>
            <a:r>
              <a:rPr lang="pt-PT" dirty="0">
                <a:latin typeface="Squada One" panose="020B0604020202020204" charset="0"/>
              </a:rPr>
              <a:t> reengineering 	-&gt; Método de transformação da </a:t>
            </a:r>
            <a:r>
              <a:rPr lang="pt-PT" dirty="0" err="1">
                <a:latin typeface="Squada One" panose="020B0604020202020204" charset="0"/>
              </a:rPr>
              <a:t>prompt</a:t>
            </a:r>
            <a:r>
              <a:rPr lang="pt-PT" dirty="0">
                <a:latin typeface="Squada One" panose="020B0604020202020204" charset="0"/>
              </a:rPr>
              <a:t> para otimizar as duas pesquisas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Squada One" panose="020B0604020202020204" charset="0"/>
            </a:endParaRPr>
          </a:p>
          <a:p>
            <a:pPr lvl="1"/>
            <a:r>
              <a:rPr lang="pt-PT" dirty="0">
                <a:latin typeface="Squada One" panose="020B0604020202020204" charset="0"/>
              </a:rPr>
              <a:t>			</a:t>
            </a:r>
          </a:p>
          <a:p>
            <a:endParaRPr lang="pt-PT" dirty="0">
              <a:latin typeface="Squada One" panose="020B0604020202020204" charset="0"/>
            </a:endParaRPr>
          </a:p>
          <a:p>
            <a:endParaRPr lang="pt-PT" dirty="0">
              <a:latin typeface="Squada One" panose="020B0604020202020204" charset="0"/>
            </a:endParaRPr>
          </a:p>
          <a:p>
            <a:endParaRPr lang="pt-PT" dirty="0">
              <a:latin typeface="Squada One" panose="020B0604020202020204" charset="0"/>
            </a:endParaRPr>
          </a:p>
          <a:p>
            <a:endParaRPr lang="pt-PT" dirty="0">
              <a:latin typeface="Squada One" panose="020B0604020202020204" charset="0"/>
            </a:endParaRPr>
          </a:p>
          <a:p>
            <a:endParaRPr lang="pt-PT" dirty="0"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Squada One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478FE-324A-F07B-2093-C1107DF2310B}"/>
              </a:ext>
            </a:extLst>
          </p:cNvPr>
          <p:cNvSpPr txBox="1"/>
          <p:nvPr/>
        </p:nvSpPr>
        <p:spPr>
          <a:xfrm>
            <a:off x="3678539" y="2794635"/>
            <a:ext cx="3853045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solidFill>
                  <a:schemeClr val="tx1"/>
                </a:solidFill>
              </a:rPr>
              <a:t> {"role": "</a:t>
            </a:r>
            <a:r>
              <a:rPr lang="pt-PT" sz="900" dirty="0" err="1">
                <a:solidFill>
                  <a:schemeClr val="tx1"/>
                </a:solidFill>
              </a:rPr>
              <a:t>user</a:t>
            </a:r>
            <a:r>
              <a:rPr lang="pt-PT" sz="900" dirty="0">
                <a:solidFill>
                  <a:schemeClr val="tx1"/>
                </a:solidFill>
              </a:rPr>
              <a:t>", "</a:t>
            </a:r>
            <a:r>
              <a:rPr lang="pt-PT" sz="900" dirty="0" err="1">
                <a:solidFill>
                  <a:schemeClr val="tx1"/>
                </a:solidFill>
              </a:rPr>
              <a:t>content</a:t>
            </a:r>
            <a:r>
              <a:rPr lang="pt-PT" sz="900" dirty="0">
                <a:solidFill>
                  <a:schemeClr val="tx1"/>
                </a:solidFill>
              </a:rPr>
              <a:t>": "Quais são as ameaças de </a:t>
            </a:r>
            <a:r>
              <a:rPr lang="pt-PT" sz="900" dirty="0" err="1">
                <a:solidFill>
                  <a:schemeClr val="tx1"/>
                </a:solidFill>
              </a:rPr>
              <a:t>cibersegurança</a:t>
            </a:r>
            <a:r>
              <a:rPr lang="pt-PT" sz="900" dirty="0">
                <a:solidFill>
                  <a:schemeClr val="tx1"/>
                </a:solidFill>
              </a:rPr>
              <a:t> mais comuns?"}</a:t>
            </a:r>
          </a:p>
          <a:p>
            <a:endParaRPr lang="pt-PT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 err="1">
                <a:solidFill>
                  <a:schemeClr val="tx1"/>
                </a:solidFill>
              </a:rPr>
              <a:t>vector_prompt</a:t>
            </a:r>
            <a:r>
              <a:rPr lang="pt-PT" sz="900" dirty="0">
                <a:solidFill>
                  <a:schemeClr val="tx1"/>
                </a:solidFill>
              </a:rPr>
              <a:t>":["ameaças </a:t>
            </a:r>
            <a:r>
              <a:rPr lang="pt-PT" sz="900" dirty="0" err="1">
                <a:solidFill>
                  <a:schemeClr val="tx1"/>
                </a:solidFill>
              </a:rPr>
              <a:t>cibersegurança</a:t>
            </a:r>
            <a:r>
              <a:rPr lang="pt-PT" sz="900" dirty="0">
                <a:solidFill>
                  <a:schemeClr val="tx1"/>
                </a:solidFill>
              </a:rPr>
              <a:t> </a:t>
            </a:r>
            <a:r>
              <a:rPr lang="pt-PT" sz="900" dirty="0" err="1">
                <a:solidFill>
                  <a:schemeClr val="tx1"/>
                </a:solidFill>
              </a:rPr>
              <a:t>comuns","ameaças</a:t>
            </a:r>
            <a:r>
              <a:rPr lang="pt-PT" sz="900" dirty="0">
                <a:solidFill>
                  <a:schemeClr val="tx1"/>
                </a:solidFill>
              </a:rPr>
              <a:t> segurança cibernética","</a:t>
            </a:r>
            <a:r>
              <a:rPr lang="pt-PT" sz="900" dirty="0" err="1">
                <a:solidFill>
                  <a:schemeClr val="tx1"/>
                </a:solidFill>
              </a:rPr>
              <a:t>cibersegurança</a:t>
            </a:r>
            <a:r>
              <a:rPr lang="pt-PT" sz="900" dirty="0">
                <a:solidFill>
                  <a:schemeClr val="tx1"/>
                </a:solidFill>
              </a:rPr>
              <a:t> riscos </a:t>
            </a:r>
            <a:r>
              <a:rPr lang="pt-PT" sz="900" dirty="0" err="1">
                <a:solidFill>
                  <a:schemeClr val="tx1"/>
                </a:solidFill>
              </a:rPr>
              <a:t>comuns","ameaças</a:t>
            </a:r>
            <a:r>
              <a:rPr lang="pt-PT" sz="900" dirty="0">
                <a:solidFill>
                  <a:schemeClr val="tx1"/>
                </a:solidFill>
              </a:rPr>
              <a:t> comuns </a:t>
            </a:r>
            <a:r>
              <a:rPr lang="pt-PT" sz="900" dirty="0" err="1">
                <a:solidFill>
                  <a:schemeClr val="tx1"/>
                </a:solidFill>
              </a:rPr>
              <a:t>cibersegurança</a:t>
            </a:r>
            <a:r>
              <a:rPr lang="pt-PT" sz="900" dirty="0">
                <a:solidFill>
                  <a:schemeClr val="tx1"/>
                </a:solidFill>
              </a:rPr>
              <a:t>“,"segurança cibernética ameaças frequentes"],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900" dirty="0">
                <a:solidFill>
                  <a:schemeClr val="tx1"/>
                </a:solidFill>
              </a:rPr>
              <a:t>"</a:t>
            </a:r>
            <a:r>
              <a:rPr lang="pt-PT" sz="900" dirty="0" err="1">
                <a:solidFill>
                  <a:schemeClr val="tx1"/>
                </a:solidFill>
              </a:rPr>
              <a:t>keyword_prompt</a:t>
            </a:r>
            <a:r>
              <a:rPr lang="pt-PT" sz="900" dirty="0">
                <a:solidFill>
                  <a:schemeClr val="tx1"/>
                </a:solidFill>
              </a:rPr>
              <a:t>":[["ameaças","</a:t>
            </a:r>
            <a:r>
              <a:rPr lang="pt-PT" sz="900" dirty="0" err="1">
                <a:solidFill>
                  <a:schemeClr val="tx1"/>
                </a:solidFill>
              </a:rPr>
              <a:t>cibersegurança</a:t>
            </a:r>
            <a:r>
              <a:rPr lang="pt-PT" sz="900" dirty="0">
                <a:solidFill>
                  <a:schemeClr val="tx1"/>
                </a:solidFill>
              </a:rPr>
              <a:t>","comuns"],["</a:t>
            </a:r>
            <a:r>
              <a:rPr lang="pt-PT" sz="900" dirty="0" err="1">
                <a:solidFill>
                  <a:schemeClr val="tx1"/>
                </a:solidFill>
              </a:rPr>
              <a:t>ameaças","segurança</a:t>
            </a:r>
            <a:r>
              <a:rPr lang="pt-PT" sz="900" dirty="0">
                <a:solidFill>
                  <a:schemeClr val="tx1"/>
                </a:solidFill>
              </a:rPr>
              <a:t> cibernética"],["</a:t>
            </a:r>
            <a:r>
              <a:rPr lang="pt-PT" sz="900" dirty="0" err="1">
                <a:solidFill>
                  <a:schemeClr val="tx1"/>
                </a:solidFill>
              </a:rPr>
              <a:t>cibersegurança</a:t>
            </a:r>
            <a:r>
              <a:rPr lang="pt-PT" sz="900" dirty="0">
                <a:solidFill>
                  <a:schemeClr val="tx1"/>
                </a:solidFill>
              </a:rPr>
              <a:t>","riscos comuns"]]}'''}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208;p162">
            <a:extLst>
              <a:ext uri="{FF2B5EF4-FFF2-40B4-BE49-F238E27FC236}">
                <a16:creationId xmlns:a16="http://schemas.microsoft.com/office/drawing/2014/main" id="{62621786-0329-9DD6-3186-53A9A17ACD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40000" y="225225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TO DO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F9D6A-7515-B9B7-6C6F-BD5FE17E79B4}"/>
              </a:ext>
            </a:extLst>
          </p:cNvPr>
          <p:cNvSpPr txBox="1"/>
          <p:nvPr/>
        </p:nvSpPr>
        <p:spPr>
          <a:xfrm>
            <a:off x="540000" y="990019"/>
            <a:ext cx="8264501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endParaRPr lang="pt-PT" dirty="0"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Squada One" panose="020B0604020202020204" charset="0"/>
              </a:rPr>
              <a:t>Pipeline de </a:t>
            </a:r>
            <a:r>
              <a:rPr lang="pt-PT" dirty="0" err="1">
                <a:latin typeface="Squada One" panose="020B0604020202020204" charset="0"/>
              </a:rPr>
              <a:t>prompt</a:t>
            </a:r>
            <a:r>
              <a:rPr lang="pt-PT" dirty="0">
                <a:latin typeface="Squada One" panose="020B0604020202020204" charset="0"/>
              </a:rPr>
              <a:t> reengineering 	-&gt; Perceber se usar NER e INTENT na pesquisa traz vantagem.</a:t>
            </a:r>
          </a:p>
          <a:p>
            <a:pPr lvl="3"/>
            <a:r>
              <a:rPr lang="pt-PT" dirty="0">
                <a:latin typeface="Squada One" panose="020B0604020202020204" charset="0"/>
              </a:rPr>
              <a:t>			-&gt; Escolher melhor LLM Local para esta tarefa.</a:t>
            </a:r>
          </a:p>
          <a:p>
            <a:pPr lvl="3"/>
            <a:r>
              <a:rPr lang="pt-PT" dirty="0">
                <a:latin typeface="Squada One" panose="020B0604020202020204" charset="0"/>
              </a:rPr>
              <a:t>			-&gt; Implementar </a:t>
            </a:r>
            <a:r>
              <a:rPr lang="pt-PT" dirty="0" err="1">
                <a:latin typeface="Squada One" panose="020B0604020202020204" charset="0"/>
              </a:rPr>
              <a:t>JoinDocuments</a:t>
            </a:r>
            <a:r>
              <a:rPr lang="pt-PT" dirty="0">
                <a:latin typeface="Squada One" panose="020B0604020202020204" charset="0"/>
              </a:rPr>
              <a:t> para junção das duas pesquisas.</a:t>
            </a:r>
          </a:p>
          <a:p>
            <a:pPr lvl="3"/>
            <a:endParaRPr lang="pt-PT" dirty="0">
              <a:latin typeface="Squada One" panose="020B0604020202020204" charset="0"/>
            </a:endParaRPr>
          </a:p>
          <a:p>
            <a:pPr lvl="3"/>
            <a:endParaRPr lang="pt-PT" dirty="0">
              <a:latin typeface="Squada One" panose="020B060402020202020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pt-PT" dirty="0">
                <a:latin typeface="Squada One" panose="020B0604020202020204" charset="0"/>
              </a:rPr>
              <a:t>Pipeline de ASK LLM		-&gt; Implementar Pipeline de pergunta com contexto</a:t>
            </a:r>
          </a:p>
          <a:p>
            <a:pPr lvl="5"/>
            <a:r>
              <a:rPr lang="pt-PT" dirty="0">
                <a:latin typeface="Squada One" panose="020B0604020202020204" charset="0"/>
              </a:rPr>
              <a:t>			-&gt; Implementar lógica de histórico na conversa</a:t>
            </a:r>
          </a:p>
          <a:p>
            <a:pPr lvl="5"/>
            <a:endParaRPr lang="pt-PT" dirty="0">
              <a:latin typeface="Squada One" panose="020B0604020202020204" charset="0"/>
            </a:endParaRPr>
          </a:p>
          <a:p>
            <a:pPr lvl="5"/>
            <a:endParaRPr lang="pt-PT" dirty="0">
              <a:latin typeface="Squada One" panose="020B0604020202020204" charset="0"/>
            </a:endParaRPr>
          </a:p>
          <a:p>
            <a:pPr lvl="5"/>
            <a:endParaRPr lang="pt-PT" dirty="0">
              <a:latin typeface="Squada One" panose="020B0604020202020204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Squada One" panose="020B0604020202020204" charset="0"/>
              </a:rPr>
              <a:t>Frontend</a:t>
            </a:r>
            <a:r>
              <a:rPr lang="pt-PT" dirty="0">
                <a:latin typeface="Squada One" panose="020B0604020202020204" charset="0"/>
              </a:rPr>
              <a:t>			-&gt; Criar um </a:t>
            </a:r>
            <a:r>
              <a:rPr lang="pt-PT" dirty="0" err="1">
                <a:latin typeface="Squada One" panose="020B0604020202020204" charset="0"/>
              </a:rPr>
              <a:t>Frontend</a:t>
            </a:r>
            <a:r>
              <a:rPr lang="pt-PT" dirty="0">
                <a:latin typeface="Squada One" panose="020B0604020202020204" charset="0"/>
              </a:rPr>
              <a:t> [</a:t>
            </a:r>
            <a:r>
              <a:rPr lang="pt-PT" dirty="0" err="1">
                <a:latin typeface="Squada One" panose="020B0604020202020204" charset="0"/>
              </a:rPr>
              <a:t>flask</a:t>
            </a:r>
            <a:r>
              <a:rPr lang="pt-PT" dirty="0">
                <a:latin typeface="Squada One" panose="020B0604020202020204" charset="0"/>
              </a:rPr>
              <a:t>].</a:t>
            </a:r>
          </a:p>
          <a:p>
            <a:pPr lvl="1"/>
            <a:r>
              <a:rPr lang="pt-PT" dirty="0">
                <a:latin typeface="Squada One" panose="020B0604020202020204" charset="0"/>
              </a:rPr>
              <a:t>			</a:t>
            </a:r>
          </a:p>
          <a:p>
            <a:endParaRPr lang="pt-PT" dirty="0">
              <a:latin typeface="Squada One" panose="020B0604020202020204" charset="0"/>
            </a:endParaRPr>
          </a:p>
          <a:p>
            <a:endParaRPr lang="pt-PT" dirty="0">
              <a:latin typeface="Squada One" panose="020B0604020202020204" charset="0"/>
            </a:endParaRPr>
          </a:p>
          <a:p>
            <a:endParaRPr lang="pt-PT" dirty="0">
              <a:latin typeface="Squada One" panose="020B0604020202020204" charset="0"/>
            </a:endParaRPr>
          </a:p>
          <a:p>
            <a:endParaRPr lang="pt-PT" dirty="0">
              <a:latin typeface="Squada One" panose="020B0604020202020204" charset="0"/>
            </a:endParaRPr>
          </a:p>
          <a:p>
            <a:endParaRPr lang="pt-PT" dirty="0">
              <a:latin typeface="Squad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4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6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283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Roboto Condensed Light</vt:lpstr>
      <vt:lpstr>Fira Sans Condensed Medium</vt:lpstr>
      <vt:lpstr>Roboto Slab Light</vt:lpstr>
      <vt:lpstr>Arial</vt:lpstr>
      <vt:lpstr>Squada One</vt:lpstr>
      <vt:lpstr>Fira Sans Extra Condensed Light</vt:lpstr>
      <vt:lpstr>Fira Sans Extra Condensed Medium</vt:lpstr>
      <vt:lpstr>Tech Startup XL by Slidesgo</vt:lpstr>
      <vt:lpstr>Insurance Pitch by Slidesgo</vt:lpstr>
      <vt:lpstr>CHECKPOINT 2 </vt:lpstr>
      <vt:lpstr>Tech Stack + Documento</vt:lpstr>
      <vt:lpstr>TECH STACK</vt:lpstr>
      <vt:lpstr>DONE</vt:lpstr>
      <vt:lpstr>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</dc:title>
  <dc:creator>Guilherme Vaz</dc:creator>
  <cp:lastModifiedBy>guilherme vaz</cp:lastModifiedBy>
  <cp:revision>2</cp:revision>
  <dcterms:modified xsi:type="dcterms:W3CDTF">2024-10-20T18:53:49Z</dcterms:modified>
</cp:coreProperties>
</file>