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300" r:id="rId7"/>
    <p:sldId id="263" r:id="rId8"/>
    <p:sldId id="301" r:id="rId9"/>
    <p:sldId id="276" r:id="rId10"/>
    <p:sldId id="268" r:id="rId11"/>
  </p:sldIdLst>
  <p:sldSz cx="9144000" cy="5143500" type="screen16x9"/>
  <p:notesSz cx="6858000" cy="9144000"/>
  <p:embeddedFontLst>
    <p:embeddedFont>
      <p:font typeface="Fira Code" pitchFamily="1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4E571-B588-4056-8C32-EB297AAE40FB}">
  <a:tblStyle styleId="{C624E571-B588-4056-8C32-EB297AAE40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21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10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87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e7f9c668d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e7f9c668d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ZHQObOWTQDNU6R1_67000Dx_ZCJB-3p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c.com/blogs/machine-learning-architectur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blog/machine-learning-lifecycle-explain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br>
              <a:rPr lang="en" dirty="0"/>
            </a:b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80025" y="3228262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 simple and hands on office talk.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w</a:t>
            </a:r>
            <a:r>
              <a:rPr lang="en" dirty="0"/>
              <a:t>arning: this is not a class! this is a mere conversation between a guy that barely knows anything and some other guys (and girls) that want to know something. </a:t>
            </a:r>
            <a:r>
              <a:rPr lang="pt-PT" dirty="0"/>
              <a:t>d</a:t>
            </a:r>
            <a:r>
              <a:rPr lang="en" dirty="0"/>
              <a:t>on’t take anything you ear in the next few minutes as education.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8250996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machine learning					     by guilherme lopes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how does it work?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intro.html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‘Picture’</a:t>
            </a:r>
            <a:r>
              <a:rPr lang="en"/>
              <a:t> Is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Worth a Thousand Words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6" name="Google Shape;816;p39"/>
          <p:cNvCxnSpPr>
            <a:endCxn id="815" idx="0"/>
          </p:cNvCxnSpPr>
          <p:nvPr/>
        </p:nvCxnSpPr>
        <p:spPr>
          <a:xfrm>
            <a:off x="963175" y="1954200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what’s the difference? is there a difference?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vs ai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models and common applications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architectures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what does the developing pipeline look like? 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developing stages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tableOfContents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machine learning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tableOfContents.html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ml vs ai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machine learning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ML</a:t>
            </a:r>
            <a:r>
              <a:rPr lang="en" sz="1400" dirty="0">
                <a:solidFill>
                  <a:schemeClr val="accent3"/>
                </a:solidFill>
              </a:rPr>
              <a:t>vsAI.html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AB669-D451-C4F9-E3AE-D8D80E2E3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25" y="2338452"/>
            <a:ext cx="3563274" cy="222704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3E626FD-5A3A-8341-E795-1FBA0F311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b="0" i="0" dirty="0">
                <a:solidFill>
                  <a:srgbClr val="D4D1CB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AI is software that mimics the ways that humans think in order to perform complex tasks, such as analyzing, reasoning, and learning</a:t>
            </a:r>
            <a:r>
              <a:rPr lang="en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91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ML is a subfield of AI focused on training algorithms with data sets to produce models capable of performing complex tasks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744248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machine learning &lt; /2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744248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machine learning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MLvsAI.html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5DE058-0DCE-B021-295D-EDE06AC6B3A7}"/>
              </a:ext>
            </a:extLst>
          </p:cNvPr>
          <p:cNvSpPr txBox="1"/>
          <p:nvPr/>
        </p:nvSpPr>
        <p:spPr>
          <a:xfrm>
            <a:off x="6858000" y="4296233"/>
            <a:ext cx="4574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Neural networks - YouTube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86509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subsets of AI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[machine learning, deep learning,      neural networks, computer vision,     natural language processing] 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machine learning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subsets.html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tx2"/>
                </a:solidFill>
              </a:rPr>
              <a:t>architectures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machine learning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architectures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626FD-5A3A-8341-E795-1FBA0F311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1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architectures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 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CNNs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4" y="1261450"/>
            <a:ext cx="4082865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convolutional neural networks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image classification, object detection, recommendations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[the most common example is to predict a number based on the image]</a:t>
            </a:r>
            <a:endParaRPr sz="9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RNNs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3" y="1984008"/>
            <a:ext cx="621405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recurrent/recursive neural networks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sequence modelling, next word prediction, speech to text, translation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[transformers fit here and are the base for most big models today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(ChatGPT)]</a:t>
            </a:r>
            <a:endParaRPr sz="9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4" y="2706550"/>
            <a:ext cx="1868957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Clustering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185327" y="27065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sorting and clustering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anomaly detection, pattern recognition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[k-means, vector machines]</a:t>
            </a:r>
            <a:endParaRPr sz="9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4" y="3429125"/>
            <a:ext cx="1907107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Generative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56602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generative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cyber-security, self-driving, reinforced learning, youtube videos to beat videogames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[GANs, Hidden Markov Model]</a:t>
            </a:r>
            <a:endParaRPr sz="9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machine learning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architectures.html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D18F9-39A1-6BA3-FB07-1EB1E10C3990}"/>
              </a:ext>
            </a:extLst>
          </p:cNvPr>
          <p:cNvSpPr txBox="1"/>
          <p:nvPr/>
        </p:nvSpPr>
        <p:spPr>
          <a:xfrm>
            <a:off x="3403373" y="4324598"/>
            <a:ext cx="58809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Top Machine Learning Architectures Explained – BMC Software | Blogs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tx2"/>
                </a:solidFill>
              </a:rPr>
              <a:t>developing stages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machine learning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architectures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626FD-5A3A-8341-E795-1FBA0F311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7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4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developing stages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00" name="Google Shape;2500;p4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1" name="Google Shape;2501;p4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planning</a:t>
            </a:r>
            <a:endParaRPr dirty="0"/>
          </a:p>
        </p:txBody>
      </p:sp>
      <p:sp>
        <p:nvSpPr>
          <p:cNvPr id="2502" name="Google Shape;2502;p4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3" name="Google Shape;2503;p47"/>
          <p:cNvSpPr txBox="1">
            <a:spLocks noGrp="1"/>
          </p:cNvSpPr>
          <p:nvPr>
            <p:ph type="subTitle" idx="4"/>
          </p:nvPr>
        </p:nvSpPr>
        <p:spPr>
          <a:xfrm>
            <a:off x="1679425" y="2733699"/>
            <a:ext cx="331044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model deployment</a:t>
            </a:r>
            <a:endParaRPr dirty="0"/>
          </a:p>
        </p:txBody>
      </p:sp>
      <p:sp>
        <p:nvSpPr>
          <p:cNvPr id="2504" name="Google Shape;2504;p4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5" name="Google Shape;2505;p47"/>
          <p:cNvSpPr txBox="1">
            <a:spLocks noGrp="1"/>
          </p:cNvSpPr>
          <p:nvPr>
            <p:ph type="subTitle" idx="6"/>
          </p:nvPr>
        </p:nvSpPr>
        <p:spPr>
          <a:xfrm>
            <a:off x="1679425" y="1625677"/>
            <a:ext cx="332471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data preparation</a:t>
            </a:r>
            <a:endParaRPr dirty="0"/>
          </a:p>
        </p:txBody>
      </p:sp>
      <p:sp>
        <p:nvSpPr>
          <p:cNvPr id="2506" name="Google Shape;2506;p4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7" name="Google Shape;2507;p47"/>
          <p:cNvSpPr txBox="1">
            <a:spLocks noGrp="1"/>
          </p:cNvSpPr>
          <p:nvPr>
            <p:ph type="subTitle" idx="8"/>
          </p:nvPr>
        </p:nvSpPr>
        <p:spPr>
          <a:xfrm>
            <a:off x="1679425" y="2013747"/>
            <a:ext cx="347525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model engineering</a:t>
            </a:r>
            <a:endParaRPr dirty="0"/>
          </a:p>
        </p:txBody>
      </p:sp>
      <p:sp>
        <p:nvSpPr>
          <p:cNvPr id="2508" name="Google Shape;2508;p4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9" name="Google Shape;2509;p47"/>
          <p:cNvSpPr txBox="1">
            <a:spLocks noGrp="1"/>
          </p:cNvSpPr>
          <p:nvPr>
            <p:ph type="subTitle" idx="13"/>
          </p:nvPr>
        </p:nvSpPr>
        <p:spPr>
          <a:xfrm>
            <a:off x="1679425" y="2381405"/>
            <a:ext cx="322977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model evaluation</a:t>
            </a:r>
            <a:endParaRPr dirty="0"/>
          </a:p>
        </p:txBody>
      </p:sp>
      <p:sp>
        <p:nvSpPr>
          <p:cNvPr id="2510" name="Google Shape;2510;p4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1" name="Google Shape;2511;p47"/>
          <p:cNvSpPr txBox="1">
            <a:spLocks noGrp="1"/>
          </p:cNvSpPr>
          <p:nvPr>
            <p:ph type="subTitle" idx="15"/>
          </p:nvPr>
        </p:nvSpPr>
        <p:spPr>
          <a:xfrm>
            <a:off x="1679425" y="3061114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monitoring</a:t>
            </a:r>
            <a:endParaRPr dirty="0"/>
          </a:p>
        </p:txBody>
      </p:sp>
      <p:sp>
        <p:nvSpPr>
          <p:cNvPr id="2512" name="Google Shape;2512;p4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machine learning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13" name="Google Shape;2513;p4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14" name="Google Shape;2514;p4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15" name="Google Shape;2515;p4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16" name="Google Shape;2516;p4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17" name="Google Shape;2517;p4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4741A8-8569-CCD3-0074-84ACE2F25352}"/>
              </a:ext>
            </a:extLst>
          </p:cNvPr>
          <p:cNvSpPr txBox="1"/>
          <p:nvPr/>
        </p:nvSpPr>
        <p:spPr>
          <a:xfrm>
            <a:off x="4566025" y="4318731"/>
            <a:ext cx="4947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The Machine Learning Life Cycle Explained | </a:t>
            </a:r>
            <a:r>
              <a:rPr lang="en-US" dirty="0" err="1">
                <a:hlinkClick r:id="rId3"/>
              </a:rPr>
              <a:t>DataCamp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464</Words>
  <Application>Microsoft Office PowerPoint</Application>
  <PresentationFormat>On-screen Show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Fira Code</vt:lpstr>
      <vt:lpstr>Programming Language Workshop for Beginners by Slidesgo</vt:lpstr>
      <vt:lpstr>machine learning  </vt:lpstr>
      <vt:lpstr>01</vt:lpstr>
      <vt:lpstr>01 {</vt:lpstr>
      <vt:lpstr>artificial intelligence &lt; /1 &gt; { </vt:lpstr>
      <vt:lpstr>other subsets of AI {</vt:lpstr>
      <vt:lpstr>02 {</vt:lpstr>
      <vt:lpstr>some architectures {</vt:lpstr>
      <vt:lpstr>03 {</vt:lpstr>
      <vt:lpstr>developing stages{</vt:lpstr>
      <vt:lpstr>A ‘Picture’ Is { Worth a Thousand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</dc:title>
  <cp:lastModifiedBy>Guilherme Costa Lopes</cp:lastModifiedBy>
  <cp:revision>3</cp:revision>
  <dcterms:modified xsi:type="dcterms:W3CDTF">2023-08-30T14:32:57Z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80d606-3385-4829-a27a-d391e7785643_Enabled">
    <vt:lpwstr>true</vt:lpwstr>
  </property>
  <property fmtid="{D5CDD505-2E9C-101B-9397-08002B2CF9AE}" pid="3" name="MSIP_Label_1680d606-3385-4829-a27a-d391e7785643_SetDate">
    <vt:lpwstr>2023-04-12T13:53:06Z</vt:lpwstr>
  </property>
  <property fmtid="{D5CDD505-2E9C-101B-9397-08002B2CF9AE}" pid="4" name="MSIP_Label_1680d606-3385-4829-a27a-d391e7785643_Method">
    <vt:lpwstr>Standard</vt:lpwstr>
  </property>
  <property fmtid="{D5CDD505-2E9C-101B-9397-08002B2CF9AE}" pid="5" name="MSIP_Label_1680d606-3385-4829-a27a-d391e7785643_Name">
    <vt:lpwstr>1680d606-3385-4829-a27a-d391e7785643</vt:lpwstr>
  </property>
  <property fmtid="{D5CDD505-2E9C-101B-9397-08002B2CF9AE}" pid="6" name="MSIP_Label_1680d606-3385-4829-a27a-d391e7785643_SiteId">
    <vt:lpwstr>b6f420c1-da14-4124-b666-fadafb6ebc04</vt:lpwstr>
  </property>
  <property fmtid="{D5CDD505-2E9C-101B-9397-08002B2CF9AE}" pid="7" name="MSIP_Label_1680d606-3385-4829-a27a-d391e7785643_ActionId">
    <vt:lpwstr>05379377-71d0-4475-acfb-32f9882b34b8</vt:lpwstr>
  </property>
  <property fmtid="{D5CDD505-2E9C-101B-9397-08002B2CF9AE}" pid="8" name="MSIP_Label_1680d606-3385-4829-a27a-d391e7785643_ContentBits">
    <vt:lpwstr>0</vt:lpwstr>
  </property>
</Properties>
</file>