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22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5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31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18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7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3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Migração de Múltiplos Sistemas Monolíticos para Microserviços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Guilherme Villaca</a:t>
            </a:r>
          </a:p>
          <a:p>
            <a:pPr rtl="0"/>
            <a:r>
              <a:rPr lang="pt-BR" sz="2400" dirty="0"/>
              <a:t>Orientador: Ivonei Freitas da Silva</a:t>
            </a:r>
            <a:br>
              <a:rPr lang="pt-BR" sz="1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6583-5434-4334-8F3B-B494E0EE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8C171-D9B3-493F-BBD8-584094D0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análise da estrutura existente, espera-se a migração de um sistema para microserviços;</a:t>
            </a:r>
          </a:p>
          <a:p>
            <a:r>
              <a:rPr lang="pt-BR" dirty="0"/>
              <a:t>Analisar os efeitos da migração em relação a benefícios e dificuldades encontradas;</a:t>
            </a:r>
          </a:p>
          <a:p>
            <a:r>
              <a:rPr lang="pt-BR" dirty="0"/>
              <a:t>Melhorar o processo para futura migração de outros sistemas;</a:t>
            </a:r>
          </a:p>
          <a:p>
            <a:r>
              <a:rPr lang="pt-BR" dirty="0"/>
              <a:t>Contribuição com organizações que vivenciam o mesmo cenário.</a:t>
            </a:r>
          </a:p>
        </p:txBody>
      </p:sp>
    </p:spTree>
    <p:extLst>
      <p:ext uri="{BB962C8B-B14F-4D97-AF65-F5344CB8AC3E}">
        <p14:creationId xmlns:p14="http://schemas.microsoft.com/office/powerpoint/2010/main" val="12641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7412F-F672-42C7-9F36-992B565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49715-E985-48CB-96C3-357209B6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Levantar histórico dos sistemas existentes no NTI;</a:t>
            </a:r>
          </a:p>
          <a:p>
            <a:r>
              <a:rPr lang="pt-BR" dirty="0"/>
              <a:t>Identificar dependências</a:t>
            </a:r>
          </a:p>
          <a:p>
            <a:r>
              <a:rPr lang="pt-BR" dirty="0"/>
              <a:t>Definição da nova arquitetura;</a:t>
            </a:r>
          </a:p>
          <a:p>
            <a:r>
              <a:rPr lang="pt-BR" dirty="0"/>
              <a:t>Decomposição da lógica, definição protocolos de comunicação, frameworks e ferramentas, definição do plano B;</a:t>
            </a:r>
          </a:p>
          <a:p>
            <a:r>
              <a:rPr lang="pt-BR" dirty="0"/>
              <a:t>Decomposição base de dados;</a:t>
            </a:r>
          </a:p>
          <a:p>
            <a:r>
              <a:rPr lang="pt-BR" dirty="0"/>
              <a:t>Implementação gradual, sistema monolítico funcionando em paralelo;</a:t>
            </a:r>
          </a:p>
          <a:p>
            <a:r>
              <a:rPr lang="pt-BR" dirty="0"/>
              <a:t>Análise de possíveis problemas e melhoria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170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Reúso</a:t>
            </a:r>
            <a:r>
              <a:rPr lang="pt-BR" dirty="0"/>
              <a:t> de Software: Processo de design para reduzir tempo e custos de desenvolvimento. Evitar trabalhos repetidos, aproveitar conhecimento e experiência adquiridos previamente. Foco em não desenvolver do zero.</a:t>
            </a:r>
          </a:p>
          <a:p>
            <a:pPr rtl="0"/>
            <a:r>
              <a:rPr lang="pt-BR" dirty="0"/>
              <a:t>Reengenharia: Pode ser uma forma de atingir o </a:t>
            </a:r>
            <a:r>
              <a:rPr lang="pt-BR" dirty="0" err="1"/>
              <a:t>reúso</a:t>
            </a:r>
            <a:r>
              <a:rPr lang="pt-BR" dirty="0"/>
              <a:t>. Usar o sistema existente como base para a continuidade e evolução. Manter lógicas programadas, decisões, requisitos e regras de negócio;</a:t>
            </a:r>
          </a:p>
          <a:p>
            <a:pPr rtl="0"/>
            <a:r>
              <a:rPr lang="pt-BR" dirty="0"/>
              <a:t>Sistemas monolíticos: Sistemas compostos por módulos que não são independentes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Microserviços: Para resolver as limitações de monolíticos, microserviços estão sendo utilizados por estimular uma melhor modularização e gestão através de serviços menores e autônomos.</a:t>
            </a:r>
          </a:p>
          <a:p>
            <a:pPr rtl="0"/>
            <a:r>
              <a:rPr lang="pt-BR" dirty="0"/>
              <a:t>Objetivo: Verificar como seria a migração em um ambiente com múltiplos sistemas interligados.</a:t>
            </a:r>
          </a:p>
        </p:txBody>
      </p:sp>
    </p:spTree>
    <p:extLst>
      <p:ext uri="{BB962C8B-B14F-4D97-AF65-F5344CB8AC3E}">
        <p14:creationId xmlns:p14="http://schemas.microsoft.com/office/powerpoint/2010/main" val="357637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Sistemas monolíticos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pt-BR" dirty="0"/>
              <a:t>Problemas Comuns:</a:t>
            </a:r>
          </a:p>
          <a:p>
            <a:pPr lvl="2"/>
            <a:r>
              <a:rPr lang="pt-BR" dirty="0"/>
              <a:t>Manutenibilidade: Capacidade de um software ser modificado. Demanda de constantes mudanças podem deixar a manutenção mais complexa;</a:t>
            </a:r>
          </a:p>
          <a:p>
            <a:pPr lvl="2"/>
            <a:r>
              <a:rPr lang="pt-BR" dirty="0"/>
              <a:t>Escalabilidade: Capacidade de um software acomodar crescimento em tamanho e complexidade. Eficácia quando software usado em um contexto maior em escopo e complexidade;</a:t>
            </a:r>
          </a:p>
          <a:p>
            <a:pPr lvl="2"/>
            <a:r>
              <a:rPr lang="pt-BR" dirty="0"/>
              <a:t>Confiabilidade: Sistema livre de falhas. Quanto mais complexo menos confiável;</a:t>
            </a:r>
          </a:p>
          <a:p>
            <a:pPr lvl="2"/>
            <a:r>
              <a:rPr lang="pt-BR" dirty="0"/>
              <a:t>Qualidade: Garantia que o software atenda a todos os requisitos. </a:t>
            </a:r>
            <a:r>
              <a:rPr lang="pt-BR" dirty="0" err="1"/>
              <a:t>Capacidae</a:t>
            </a:r>
            <a:r>
              <a:rPr lang="pt-BR" dirty="0"/>
              <a:t> do software atender às necessidades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Microserviços: Por que migrar?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Delegação de responsabilidades: Microserviços podem ser desenvolvidos por times diferentes e independentes. Redução de sobrecarga e comunicação; </a:t>
            </a:r>
          </a:p>
          <a:p>
            <a:pPr rtl="0"/>
            <a:r>
              <a:rPr lang="pt-BR" dirty="0"/>
              <a:t>Diminuição de custos: Melhora significativa em relação a manutenibilidade, portanto a longo prazo os custos são menores se comparados a sistemas monolíticos;</a:t>
            </a:r>
          </a:p>
          <a:p>
            <a:pPr rtl="0"/>
            <a:r>
              <a:rPr lang="pt-BR" dirty="0"/>
              <a:t>Novas tecnologias: Serviços independentes torna possível desenvolver microserviços com diferentes tecnologias.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Microserviços: Riscos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Dados: Um dos desafios da migração para microserviços, pois como cada microserviço deve ser independente, cada microserviço deve ser responsável pelos seus próprios dados;</a:t>
            </a:r>
          </a:p>
          <a:p>
            <a:pPr rtl="0"/>
            <a:r>
              <a:rPr lang="pt-BR" dirty="0"/>
              <a:t>Resistência: Dificuldade em aceitar mudanças. Apego ao software desenvolvido;</a:t>
            </a:r>
          </a:p>
          <a:p>
            <a:pPr rtl="0"/>
            <a:r>
              <a:rPr lang="pt-BR" dirty="0"/>
              <a:t>Custos iniciais: Investimento em infraestrutura e equipe;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Estratégias para migração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Novas funcionalidades:</a:t>
            </a:r>
          </a:p>
          <a:p>
            <a:pPr rtl="0"/>
            <a:r>
              <a:rPr lang="pt-BR" dirty="0"/>
              <a:t>Desenvolvimento do zero: baseado em código fonte existente;</a:t>
            </a:r>
          </a:p>
          <a:p>
            <a:pPr rtl="0"/>
            <a:r>
              <a:rPr lang="pt-BR" dirty="0"/>
              <a:t>Manter as duas arquiteturas (monolítico e microserviço) em paralelo: </a:t>
            </a:r>
            <a:r>
              <a:rPr lang="pt-BR" i="1" dirty="0" err="1"/>
              <a:t>Feature</a:t>
            </a:r>
            <a:r>
              <a:rPr lang="pt-BR" i="1" dirty="0"/>
              <a:t> </a:t>
            </a:r>
            <a:r>
              <a:rPr lang="pt-BR" i="1" dirty="0" err="1"/>
              <a:t>Toggle</a:t>
            </a:r>
            <a:r>
              <a:rPr lang="pt-BR" i="1" dirty="0"/>
              <a:t> </a:t>
            </a:r>
            <a:r>
              <a:rPr lang="pt-BR" dirty="0"/>
              <a:t>é umas das técnicas para alternar entre os dois ambientes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Trabalhos Relacionados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Um guia para apoiar a migração de sistemas legados para microserviços;</a:t>
            </a:r>
          </a:p>
          <a:p>
            <a:pPr rtl="0"/>
            <a:r>
              <a:rPr lang="pt-BR" dirty="0"/>
              <a:t>Modernização de sistemas legados para disponibilização em dispositivos móveis utilizando microserviços;</a:t>
            </a:r>
          </a:p>
          <a:p>
            <a:pPr rtl="0"/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migration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caso: Estudo de um fenômeno em um ambiente real. Análise com base em um projeto de engenharia de software, metodologia de engenharia de software e seu uso dentro da organização, todo ou parte específica de um novo projeto ou manutenção de um projeto em andamento;</a:t>
            </a:r>
          </a:p>
          <a:p>
            <a:pPr rtl="0"/>
            <a:r>
              <a:rPr lang="pt-BR" dirty="0"/>
              <a:t>Ambiente real: Núcleo de Tecnologia da Informação (NTI) UNIOESTE.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213</TotalTime>
  <Words>593</Words>
  <Application>Microsoft Office PowerPoint</Application>
  <PresentationFormat>Widescreen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Palatino Linotype</vt:lpstr>
      <vt:lpstr>Wingdings 2</vt:lpstr>
      <vt:lpstr>Apresentação na sessão de debate</vt:lpstr>
      <vt:lpstr>Migração de Múltiplos Sistemas Monolíticos para Microserviços</vt:lpstr>
      <vt:lpstr>Introdução</vt:lpstr>
      <vt:lpstr>Introdução</vt:lpstr>
      <vt:lpstr>Sistemas monolíticos</vt:lpstr>
      <vt:lpstr>Microserviços: Por que migrar?</vt:lpstr>
      <vt:lpstr>Microserviços: Riscos</vt:lpstr>
      <vt:lpstr>Estratégias para migração</vt:lpstr>
      <vt:lpstr>Trabalhos Relacionados</vt:lpstr>
      <vt:lpstr>Metodologia</vt:lpstr>
      <vt:lpstr>Resultados esperados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Migração de Múltiplos Sistemas Monolíticos para Microserviços</dc:title>
  <dc:creator>Guilherme Luciano Donin Villaca</dc:creator>
  <cp:lastModifiedBy>Guilherme Luciano Donin Villaca</cp:lastModifiedBy>
  <cp:revision>9</cp:revision>
  <dcterms:created xsi:type="dcterms:W3CDTF">2019-12-04T12:53:18Z</dcterms:created>
  <dcterms:modified xsi:type="dcterms:W3CDTF">2019-12-04T16:27:15Z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