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Sumative</a:t>
            </a:r>
            <a:r>
              <a:rPr lang="en-US" b="1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17613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277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Guilherme António Cerqueira Magalhães</cp:lastModifiedBy>
  <cp:revision>59</cp:revision>
  <dcterms:created xsi:type="dcterms:W3CDTF">2021-12-04T07:30:26Z</dcterms:created>
  <dcterms:modified xsi:type="dcterms:W3CDTF">2022-12-12T16:59:21Z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