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88" r:id="rId7"/>
    <p:sldId id="29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050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590E9-5A00-4A04-B416-3F52BBF3A723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F7766-1CC8-4293-8AE3-F91239FA9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107-B090-41FA-8E56-79BD040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7F18-0E5A-4CD6-9CB6-0DFA32B0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F12F7-FAD1-43EB-968E-B62A3B23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53B-D578-427E-BAB0-11FCC7C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790F-DD08-47FB-BE7E-212091B4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02CF-F5DD-4691-BA5B-CB56D98B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5349-8659-41B5-91FF-7E9CEA1F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7E08-2A5A-44D3-9CDD-27249BB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BD86-B690-4B90-AA1E-2A76F459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11CE-F5B2-4660-A332-D18EAE11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AF681-C8AA-4CA7-B9AF-79C15F4DD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4C53-6F24-4148-8A11-B81DA9EB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C0B8-6152-4175-A48C-3822937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BC9F-8D4B-4134-9179-BBA8B50F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C515-4DC8-4D46-A432-2B100CBA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1146-20BA-41CE-A538-402C8B92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DB2B-F36A-40E7-91CF-524E4085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D8F1-4B54-4DD6-A5E4-A3198F8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B3E6-C0A2-4819-977F-2E41360D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17-3F64-4981-8411-B042219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C0F9-4C7D-4DF6-B8DA-A6D78A52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CA2-C2DA-41E7-967D-2AEC5621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BDB3-BA2E-4F02-93E8-BCEC20AD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9819-B562-4A77-8CD5-14E02E7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06B4-766D-4CB2-9B0E-7A8F4A75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2EC0-C4E7-4645-AEC9-B2F994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3802-8EEA-4550-9DA0-1934021A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F00F-90D5-4156-813B-07BB3AA1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0273-D529-4008-ADEF-155731FE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BCFF-4A7A-43C4-93E3-126951C5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F87C-1E8F-444C-9AD2-D2D78C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76F8-DAB2-4115-9D25-3725A300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666B-BDEC-4365-9EEE-2BFD555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DAAD-742D-45C0-A228-C1F512109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6D6D4-1982-4C1A-B34F-70CA701CE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69AAE-CC83-403A-AB0F-FCA3B7EE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FC016-86D6-4D90-A5BE-68161C1F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F0A0-7D8D-4461-B957-42FB42B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0B28D-94C8-47D8-8CB1-4A5014B3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90F-78BA-4CA1-A22E-14A4106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11F83-8645-4171-88E6-72B0543D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3E00E-6B03-4E91-9973-B1B8E67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E6027-D8B3-4FCD-93D6-BD5080B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57399-04C1-4B9A-A96C-8A622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18835-9E75-4880-A183-37534BB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8A23C-E771-4DD8-98ED-F297AB7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AC47-6AA0-48CA-B86B-DC1D34FD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3807-1114-4179-B56B-0AEC5125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E0C2-79F5-41E5-86AC-DEF4A0708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26D2-E5D8-4718-B8DA-33E25322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3F823-49EA-46E9-9F4C-5058DAC3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05EB4-E4A0-4179-8ABD-EE53374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FEF6-3D56-4C06-B381-F29F3EA3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44E0-B80C-468E-91FB-3C24DAF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5EB4-8DC5-4338-8A61-421005CE2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E24BA-7062-4691-BF26-310E1503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D59A-86DE-4472-8860-5C5CEEDC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B2E99-4BD1-4DF2-9F5A-99F9F9F7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34E05-EBBC-4B1D-9B44-F6F35CB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A5E4F-81E9-4362-9C23-B0392529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B214-32F3-4809-B7BD-6D764D0F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C9F5-CE6F-4BEE-84C2-81E4985345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ECE3-206F-4E00-9EDC-7BE043508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15C9-2DC2-4030-BA7E-6D04DC16A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D2C5-4798-44AE-B7EE-0DD9A8979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CF2-C6EB-4C43-9864-6807B87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 err="1">
                <a:solidFill>
                  <a:schemeClr val="tx1"/>
                </a:solidFill>
              </a:rPr>
              <a:t>LEICedin</a:t>
            </a:r>
            <a:endParaRPr lang="en-US" sz="4400" b="1" kern="12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1D6DB8-A0E5-45E1-86D0-833BF1B62BC7}"/>
              </a:ext>
            </a:extLst>
          </p:cNvPr>
          <p:cNvSpPr txBox="1">
            <a:spLocks/>
          </p:cNvSpPr>
          <p:nvPr/>
        </p:nvSpPr>
        <p:spPr>
          <a:xfrm>
            <a:off x="761994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Group project for the Human Computer Interaction class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Faculty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Rui Rodrigues (lectures)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Teresa </a:t>
            </a:r>
            <a:r>
              <a:rPr lang="en-US" sz="1800">
                <a:latin typeface="+mn-lt"/>
                <a:ea typeface="+mn-ea"/>
                <a:cs typeface="+mn-cs"/>
              </a:rPr>
              <a:t>Galvão </a:t>
            </a:r>
            <a:r>
              <a:rPr lang="en-US" sz="1800" dirty="0">
                <a:latin typeface="+mn-lt"/>
                <a:ea typeface="+mn-ea"/>
                <a:cs typeface="+mn-cs"/>
              </a:rPr>
              <a:t>(recitations)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Students (G101)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Alexandre Nunes (</a:t>
            </a:r>
            <a:r>
              <a:rPr lang="en-GB" sz="1800" dirty="0">
                <a:latin typeface="+mn-lt"/>
                <a:ea typeface="+mn-ea"/>
                <a:cs typeface="+mn-cs"/>
              </a:rPr>
              <a:t>202005358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Gonçalo Pinto (202004907)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 Guilherme Magalhães (202005285)</a:t>
            </a:r>
            <a:endParaRPr lang="en-US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9D2B19-5F73-4840-AABD-D3B313772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57" y="1810515"/>
            <a:ext cx="3796790" cy="14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8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48306C-A043-4937-6DB9-C98A8C38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1" y="1829653"/>
            <a:ext cx="3768389" cy="3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C83B4-916D-CEA0-4B4B-E049616F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23" y="5676779"/>
            <a:ext cx="3640043" cy="6802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Overall housing prices are already rising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E2E0016-1D20-AB58-ACE5-F8D3B7C3493E}"/>
              </a:ext>
            </a:extLst>
          </p:cNvPr>
          <p:cNvSpPr txBox="1">
            <a:spLocks/>
          </p:cNvSpPr>
          <p:nvPr/>
        </p:nvSpPr>
        <p:spPr>
          <a:xfrm>
            <a:off x="4837813" y="1873104"/>
            <a:ext cx="7051047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Number of students is increasing rapidly (by 15000 last year)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Newly graduates are unable to move out of their rooms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21392A-DAA6-ED90-836A-E89B3D413D9B}"/>
              </a:ext>
            </a:extLst>
          </p:cNvPr>
          <p:cNvSpPr txBox="1">
            <a:spLocks/>
          </p:cNvSpPr>
          <p:nvPr/>
        </p:nvSpPr>
        <p:spPr>
          <a:xfrm>
            <a:off x="4837814" y="3220808"/>
            <a:ext cx="727267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Barely any public student housing being built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Private student housing increasing slowly (8000 in the next 3 years)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01FE549F-897D-CFE2-A4FB-F07C1983EAF5}"/>
              </a:ext>
            </a:extLst>
          </p:cNvPr>
          <p:cNvSpPr/>
          <p:nvPr/>
        </p:nvSpPr>
        <p:spPr>
          <a:xfrm>
            <a:off x="8145368" y="2700951"/>
            <a:ext cx="435935" cy="441251"/>
          </a:xfrm>
          <a:prstGeom prst="plus">
            <a:avLst>
              <a:gd name="adj" fmla="val 38621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Equals 23">
            <a:extLst>
              <a:ext uri="{FF2B5EF4-FFF2-40B4-BE49-F238E27FC236}">
                <a16:creationId xmlns:a16="http://schemas.microsoft.com/office/drawing/2014/main" id="{77CCC008-B344-7AA7-1181-299B24DFCA2F}"/>
              </a:ext>
            </a:extLst>
          </p:cNvPr>
          <p:cNvSpPr/>
          <p:nvPr/>
        </p:nvSpPr>
        <p:spPr>
          <a:xfrm>
            <a:off x="8041901" y="4064964"/>
            <a:ext cx="642868" cy="529104"/>
          </a:xfrm>
          <a:prstGeom prst="mathEqual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16C27-EC92-A2CA-80A9-6BFEBD08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26" y="4747846"/>
            <a:ext cx="7045845" cy="17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E1F-81AF-F145-88AF-0BC12251091C}"/>
              </a:ext>
            </a:extLst>
          </p:cNvPr>
          <p:cNvSpPr txBox="1">
            <a:spLocks/>
          </p:cNvSpPr>
          <p:nvPr/>
        </p:nvSpPr>
        <p:spPr>
          <a:xfrm>
            <a:off x="1039382" y="3460103"/>
            <a:ext cx="3508742" cy="18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Employment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entry level jobs (with no qualifications or experience required) targeted to college students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9915F-51CD-1F6A-E84F-B11DCE31FE1D}"/>
              </a:ext>
            </a:extLst>
          </p:cNvPr>
          <p:cNvSpPr txBox="1">
            <a:spLocks/>
          </p:cNvSpPr>
          <p:nvPr/>
        </p:nvSpPr>
        <p:spPr>
          <a:xfrm>
            <a:off x="4548123" y="3471394"/>
            <a:ext cx="3508742" cy="140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Housing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Provide access to rooms or houses being rented specifically to college students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57B976-4F5B-1FCB-A08C-468B6161EC1A}"/>
              </a:ext>
            </a:extLst>
          </p:cNvPr>
          <p:cNvSpPr txBox="1">
            <a:spLocks/>
          </p:cNvSpPr>
          <p:nvPr/>
        </p:nvSpPr>
        <p:spPr>
          <a:xfrm>
            <a:off x="3992891" y="2538897"/>
            <a:ext cx="1192345" cy="3528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Our app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7E8EC-84A2-2287-790F-55016A329D1F}"/>
              </a:ext>
            </a:extLst>
          </p:cNvPr>
          <p:cNvCxnSpPr/>
          <p:nvPr/>
        </p:nvCxnSpPr>
        <p:spPr>
          <a:xfrm flipH="1">
            <a:off x="3463674" y="2882046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F0E6C-0A74-C735-485A-16D639A2F220}"/>
              </a:ext>
            </a:extLst>
          </p:cNvPr>
          <p:cNvCxnSpPr>
            <a:cxnSpLocks/>
          </p:cNvCxnSpPr>
          <p:nvPr/>
        </p:nvCxnSpPr>
        <p:spPr>
          <a:xfrm>
            <a:off x="4976624" y="2903032"/>
            <a:ext cx="765545" cy="602512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ED0117-CA7D-3B75-D10E-8F580A029F24}"/>
              </a:ext>
            </a:extLst>
          </p:cNvPr>
          <p:cNvSpPr txBox="1">
            <a:spLocks/>
          </p:cNvSpPr>
          <p:nvPr/>
        </p:nvSpPr>
        <p:spPr>
          <a:xfrm>
            <a:off x="8534400" y="2587214"/>
            <a:ext cx="2862146" cy="1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993300"/>
                </a:solidFill>
              </a:rPr>
              <a:t>NOT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Career Advancement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Scholarships or charities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Advice or a forum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8534400" y="4549751"/>
            <a:ext cx="2862146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only want to help people get to next year</a:t>
            </a:r>
          </a:p>
        </p:txBody>
      </p:sp>
    </p:spTree>
    <p:extLst>
      <p:ext uri="{BB962C8B-B14F-4D97-AF65-F5344CB8AC3E}">
        <p14:creationId xmlns:p14="http://schemas.microsoft.com/office/powerpoint/2010/main" val="402258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Related Services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4620407" y="835532"/>
            <a:ext cx="2350583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(from questionnaire)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B68E4-11CF-21C8-7084-BF86C566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6" t="1213" r="1" b="1495"/>
          <a:stretch/>
        </p:blipFill>
        <p:spPr>
          <a:xfrm>
            <a:off x="553258" y="1579168"/>
            <a:ext cx="2313201" cy="49651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D5082-5624-1646-8234-C6A837CB3A2B}"/>
              </a:ext>
            </a:extLst>
          </p:cNvPr>
          <p:cNvSpPr txBox="1">
            <a:spLocks/>
          </p:cNvSpPr>
          <p:nvPr/>
        </p:nvSpPr>
        <p:spPr>
          <a:xfrm>
            <a:off x="3998576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Browser app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69D3D-1334-17DB-1E4A-D0E669AE016E}"/>
              </a:ext>
            </a:extLst>
          </p:cNvPr>
          <p:cNvSpPr txBox="1">
            <a:spLocks/>
          </p:cNvSpPr>
          <p:nvPr/>
        </p:nvSpPr>
        <p:spPr>
          <a:xfrm>
            <a:off x="3421124" y="3388331"/>
            <a:ext cx="2708546" cy="384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Immediate call-to-action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EC429C-DD02-C249-FBC0-F6A842A1F4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57750" y="3580704"/>
            <a:ext cx="863374" cy="0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EC7928-D8EC-3A24-3A88-CB13C5C5A905}"/>
              </a:ext>
            </a:extLst>
          </p:cNvPr>
          <p:cNvSpPr txBox="1">
            <a:spLocks/>
          </p:cNvSpPr>
          <p:nvPr/>
        </p:nvSpPr>
        <p:spPr>
          <a:xfrm>
            <a:off x="3421124" y="6022468"/>
            <a:ext cx="3303967" cy="722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Product description, marketing and more call-to-actions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0219A5-BD99-76CA-47C7-BC931AFA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99" y="3809104"/>
            <a:ext cx="1614763" cy="21182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5D9749-65E0-6FE9-FDF4-D5BF41FC6C38}"/>
              </a:ext>
            </a:extLst>
          </p:cNvPr>
          <p:cNvCxnSpPr>
            <a:cxnSpLocks/>
          </p:cNvCxnSpPr>
          <p:nvPr/>
        </p:nvCxnSpPr>
        <p:spPr>
          <a:xfrm>
            <a:off x="2747576" y="6076256"/>
            <a:ext cx="0" cy="698317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3A5E77-C8E7-802F-8FF8-561256CD70E7}"/>
              </a:ext>
            </a:extLst>
          </p:cNvPr>
          <p:cNvSpPr txBox="1">
            <a:spLocks/>
          </p:cNvSpPr>
          <p:nvPr/>
        </p:nvSpPr>
        <p:spPr>
          <a:xfrm>
            <a:off x="2866460" y="6233041"/>
            <a:ext cx="701748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993300"/>
                </a:solidFill>
              </a:rPr>
              <a:t>Scroll</a:t>
            </a:r>
            <a:endParaRPr lang="en-US" sz="2000" b="1" dirty="0">
              <a:solidFill>
                <a:srgbClr val="9933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9C0C91-4FF6-816A-F068-15F7522E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812" y="3845615"/>
            <a:ext cx="1425336" cy="2045267"/>
          </a:xfrm>
          <a:prstGeom prst="rect">
            <a:avLst/>
          </a:prstGeom>
        </p:spPr>
      </p:pic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22FF8D68-0F96-BC86-7CB3-92941F7E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21" y="1853413"/>
            <a:ext cx="2176991" cy="4572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0E1821-47D8-79B3-2BD5-22F6ED0C9F98}"/>
              </a:ext>
            </a:extLst>
          </p:cNvPr>
          <p:cNvSpPr txBox="1">
            <a:spLocks/>
          </p:cNvSpPr>
          <p:nvPr/>
        </p:nvSpPr>
        <p:spPr>
          <a:xfrm>
            <a:off x="9961838" y="2148159"/>
            <a:ext cx="1537616" cy="38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Mobile app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6296F3-BA15-5BCF-DE00-F829FD76DE57}"/>
              </a:ext>
            </a:extLst>
          </p:cNvPr>
          <p:cNvSpPr txBox="1">
            <a:spLocks/>
          </p:cNvSpPr>
          <p:nvPr/>
        </p:nvSpPr>
        <p:spPr>
          <a:xfrm>
            <a:off x="9388143" y="2706074"/>
            <a:ext cx="2685006" cy="221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Very similar to browser, but more “app like” (no scroll, simpler design)</a:t>
            </a:r>
          </a:p>
        </p:txBody>
      </p:sp>
    </p:spTree>
    <p:extLst>
      <p:ext uri="{BB962C8B-B14F-4D97-AF65-F5344CB8AC3E}">
        <p14:creationId xmlns:p14="http://schemas.microsoft.com/office/powerpoint/2010/main" val="289323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EF4F80-6182-437F-8FB9-E546318E1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17" y="327168"/>
            <a:ext cx="3640043" cy="14014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EAB101-CB65-4E80-9086-38AF17265C5D}"/>
              </a:ext>
            </a:extLst>
          </p:cNvPr>
          <p:cNvSpPr txBox="1">
            <a:spLocks/>
          </p:cNvSpPr>
          <p:nvPr/>
        </p:nvSpPr>
        <p:spPr>
          <a:xfrm>
            <a:off x="704851" y="570706"/>
            <a:ext cx="7219949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Questionnaire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CD3A20-CC97-6E8F-4FEE-A967574EB9EC}"/>
              </a:ext>
            </a:extLst>
          </p:cNvPr>
          <p:cNvSpPr txBox="1">
            <a:spLocks/>
          </p:cNvSpPr>
          <p:nvPr/>
        </p:nvSpPr>
        <p:spPr>
          <a:xfrm>
            <a:off x="704851" y="1732209"/>
            <a:ext cx="36218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23 responses, 16 probable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2AFF4-B587-DDE3-55AB-37549D03AEA0}"/>
              </a:ext>
            </a:extLst>
          </p:cNvPr>
          <p:cNvSpPr txBox="1">
            <a:spLocks/>
          </p:cNvSpPr>
          <p:nvPr/>
        </p:nvSpPr>
        <p:spPr>
          <a:xfrm>
            <a:off x="704851" y="1979313"/>
            <a:ext cx="3621822" cy="6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Mostly female</a:t>
            </a:r>
          </a:p>
        </p:txBody>
      </p:sp>
    </p:spTree>
    <p:extLst>
      <p:ext uri="{BB962C8B-B14F-4D97-AF65-F5344CB8AC3E}">
        <p14:creationId xmlns:p14="http://schemas.microsoft.com/office/powerpoint/2010/main" val="342753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BC32AFF3718747B5A2CE47A88F3C6A" ma:contentTypeVersion="2" ma:contentTypeDescription="Criar um novo documento." ma:contentTypeScope="" ma:versionID="fee3d826901bcb9451dce0bbc19dadc3">
  <xsd:schema xmlns:xsd="http://www.w3.org/2001/XMLSchema" xmlns:xs="http://www.w3.org/2001/XMLSchema" xmlns:p="http://schemas.microsoft.com/office/2006/metadata/properties" xmlns:ns3="a47fcd35-67e3-4b66-9352-8d0db098ec50" targetNamespace="http://schemas.microsoft.com/office/2006/metadata/properties" ma:root="true" ma:fieldsID="deb6b73c7f47f6e6612a6af669b62c39" ns3:_="">
    <xsd:import namespace="a47fcd35-67e3-4b66-9352-8d0db098ec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7fcd35-67e3-4b66-9352-8d0db098e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97E427-2E56-4B40-B661-233DAE44C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7fcd35-67e3-4b66-9352-8d0db098ec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380B0-3793-4519-A034-114F335A5299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7fcd35-67e3-4b66-9352-8d0db098ec5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EE102A-C587-47D4-980D-6EF8035045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195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LEICedin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Information Management</dc:title>
  <dc:creator>Guilherme António Cerqueira Magalhães</dc:creator>
  <cp:lastModifiedBy>Gonçalo da Costa Sequeira Pinto</cp:lastModifiedBy>
  <cp:revision>44</cp:revision>
  <dcterms:created xsi:type="dcterms:W3CDTF">2021-12-04T07:30:26Z</dcterms:created>
  <dcterms:modified xsi:type="dcterms:W3CDTF">2022-10-10T17:36:59Z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0x01010014BC32AFF3718747B5A2CE47A88F3C6A</vt:lpwstr>
  </property>
</Properties>
</file>