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88" r:id="rId7"/>
    <p:sldId id="290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050" autoAdjust="0"/>
  </p:normalViewPr>
  <p:slideViewPr>
    <p:cSldViewPr snapToGrid="0">
      <p:cViewPr>
        <p:scale>
          <a:sx n="54" d="100"/>
          <a:sy n="54" d="100"/>
        </p:scale>
        <p:origin x="114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90E9-5A00-4A04-B416-3F52BBF3A72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F7766-1CC8-4293-8AE3-F91239FA9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7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 err="1">
                <a:solidFill>
                  <a:schemeClr val="tx1"/>
                </a:solidFill>
              </a:rPr>
              <a:t>LEICedin</a:t>
            </a:r>
            <a:endParaRPr lang="en-US" sz="4400" b="1" kern="12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1994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Group project for the Human Computer Interaction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Rui Rodrigues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Teresa Dias 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 (G101)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Alexandre Nunes (</a:t>
            </a:r>
            <a:r>
              <a:rPr lang="en-GB" sz="1800" dirty="0">
                <a:latin typeface="+mn-lt"/>
                <a:ea typeface="+mn-ea"/>
                <a:cs typeface="+mn-cs"/>
              </a:rPr>
              <a:t>202005358</a:t>
            </a:r>
            <a:r>
              <a:rPr lang="en-US" sz="1800" dirty="0">
                <a:latin typeface="+mn-lt"/>
                <a:ea typeface="+mn-ea"/>
                <a:cs typeface="+mn-cs"/>
              </a:rPr>
              <a:t>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Guilherme Magalhães (202005285)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48306C-A043-4937-6DB9-C98A8C38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1829653"/>
            <a:ext cx="3768389" cy="376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6CC83B4-916D-CEA0-4B4B-E049616F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23" y="5676779"/>
            <a:ext cx="3640043" cy="6802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Overall housing prices are already rising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E2E0016-1D20-AB58-ACE5-F8D3B7C3493E}"/>
              </a:ext>
            </a:extLst>
          </p:cNvPr>
          <p:cNvSpPr txBox="1">
            <a:spLocks/>
          </p:cNvSpPr>
          <p:nvPr/>
        </p:nvSpPr>
        <p:spPr>
          <a:xfrm>
            <a:off x="4837813" y="1873104"/>
            <a:ext cx="7051047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Number of students is increasing rapidly (by 15000 last year)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Newly graduates are unable to move out of their rooms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21392A-DAA6-ED90-836A-E89B3D413D9B}"/>
              </a:ext>
            </a:extLst>
          </p:cNvPr>
          <p:cNvSpPr txBox="1">
            <a:spLocks/>
          </p:cNvSpPr>
          <p:nvPr/>
        </p:nvSpPr>
        <p:spPr>
          <a:xfrm>
            <a:off x="4837814" y="3220808"/>
            <a:ext cx="7272670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Barely any public student housing being built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Private student housing increasing slowly (8000 in the next 3 years)</a:t>
            </a:r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01FE549F-897D-CFE2-A4FB-F07C1983EAF5}"/>
              </a:ext>
            </a:extLst>
          </p:cNvPr>
          <p:cNvSpPr/>
          <p:nvPr/>
        </p:nvSpPr>
        <p:spPr>
          <a:xfrm>
            <a:off x="8145368" y="2700951"/>
            <a:ext cx="435935" cy="441251"/>
          </a:xfrm>
          <a:prstGeom prst="plus">
            <a:avLst>
              <a:gd name="adj" fmla="val 38621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77CCC008-B344-7AA7-1181-299B24DFCA2F}"/>
              </a:ext>
            </a:extLst>
          </p:cNvPr>
          <p:cNvSpPr/>
          <p:nvPr/>
        </p:nvSpPr>
        <p:spPr>
          <a:xfrm>
            <a:off x="8041901" y="4064964"/>
            <a:ext cx="642868" cy="529104"/>
          </a:xfrm>
          <a:prstGeom prst="mathEqual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116C27-EC92-A2CA-80A9-6BFEBD08C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226" y="4747846"/>
            <a:ext cx="7045845" cy="17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Initial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0E1F-81AF-F145-88AF-0BC12251091C}"/>
              </a:ext>
            </a:extLst>
          </p:cNvPr>
          <p:cNvSpPr txBox="1">
            <a:spLocks/>
          </p:cNvSpPr>
          <p:nvPr/>
        </p:nvSpPr>
        <p:spPr>
          <a:xfrm>
            <a:off x="1039382" y="3460103"/>
            <a:ext cx="3508742" cy="184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Employment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Provide access to entry level jobs (with no qualifications or experience required) targeted to college students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19915F-51CD-1F6A-E84F-B11DCE31FE1D}"/>
              </a:ext>
            </a:extLst>
          </p:cNvPr>
          <p:cNvSpPr txBox="1">
            <a:spLocks/>
          </p:cNvSpPr>
          <p:nvPr/>
        </p:nvSpPr>
        <p:spPr>
          <a:xfrm>
            <a:off x="4548123" y="3471394"/>
            <a:ext cx="3508742" cy="140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Provide access to rooms or houses being rented specifically to college students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57B976-4F5B-1FCB-A08C-468B6161EC1A}"/>
              </a:ext>
            </a:extLst>
          </p:cNvPr>
          <p:cNvSpPr txBox="1">
            <a:spLocks/>
          </p:cNvSpPr>
          <p:nvPr/>
        </p:nvSpPr>
        <p:spPr>
          <a:xfrm>
            <a:off x="3992891" y="2538897"/>
            <a:ext cx="1192345" cy="3528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Our app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7E8EC-84A2-2287-790F-55016A329D1F}"/>
              </a:ext>
            </a:extLst>
          </p:cNvPr>
          <p:cNvCxnSpPr/>
          <p:nvPr/>
        </p:nvCxnSpPr>
        <p:spPr>
          <a:xfrm flipH="1">
            <a:off x="3463674" y="2882046"/>
            <a:ext cx="765545" cy="602512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F0E6C-0A74-C735-485A-16D639A2F220}"/>
              </a:ext>
            </a:extLst>
          </p:cNvPr>
          <p:cNvCxnSpPr>
            <a:cxnSpLocks/>
          </p:cNvCxnSpPr>
          <p:nvPr/>
        </p:nvCxnSpPr>
        <p:spPr>
          <a:xfrm>
            <a:off x="4976624" y="2903032"/>
            <a:ext cx="765545" cy="602512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6ED0117-CA7D-3B75-D10E-8F580A029F24}"/>
              </a:ext>
            </a:extLst>
          </p:cNvPr>
          <p:cNvSpPr txBox="1">
            <a:spLocks/>
          </p:cNvSpPr>
          <p:nvPr/>
        </p:nvSpPr>
        <p:spPr>
          <a:xfrm>
            <a:off x="8534400" y="2587214"/>
            <a:ext cx="2862146" cy="1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NOT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Career Advancement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Scholarships or charities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Advice or a forum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CD3A20-CC97-6E8F-4FEE-A967574EB9EC}"/>
              </a:ext>
            </a:extLst>
          </p:cNvPr>
          <p:cNvSpPr txBox="1">
            <a:spLocks/>
          </p:cNvSpPr>
          <p:nvPr/>
        </p:nvSpPr>
        <p:spPr>
          <a:xfrm>
            <a:off x="8534400" y="4549751"/>
            <a:ext cx="2862146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only want to help people get to next year</a:t>
            </a:r>
          </a:p>
        </p:txBody>
      </p:sp>
    </p:spTree>
    <p:extLst>
      <p:ext uri="{BB962C8B-B14F-4D97-AF65-F5344CB8AC3E}">
        <p14:creationId xmlns:p14="http://schemas.microsoft.com/office/powerpoint/2010/main" val="402258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Related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2AFF4-B587-DDE3-55AB-37549D03AEA0}"/>
              </a:ext>
            </a:extLst>
          </p:cNvPr>
          <p:cNvSpPr txBox="1">
            <a:spLocks/>
          </p:cNvSpPr>
          <p:nvPr/>
        </p:nvSpPr>
        <p:spPr>
          <a:xfrm>
            <a:off x="4620407" y="835532"/>
            <a:ext cx="2350583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(from questionnaire)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B68E4-11CF-21C8-7084-BF86C5663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6" t="1213" r="1" b="1495"/>
          <a:stretch/>
        </p:blipFill>
        <p:spPr>
          <a:xfrm>
            <a:off x="553258" y="1579168"/>
            <a:ext cx="2313201" cy="4965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D5082-5624-1646-8234-C6A837CB3A2B}"/>
              </a:ext>
            </a:extLst>
          </p:cNvPr>
          <p:cNvSpPr txBox="1">
            <a:spLocks/>
          </p:cNvSpPr>
          <p:nvPr/>
        </p:nvSpPr>
        <p:spPr>
          <a:xfrm>
            <a:off x="3998576" y="2148159"/>
            <a:ext cx="1537616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Browser app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B69D3D-1334-17DB-1E4A-D0E669AE016E}"/>
              </a:ext>
            </a:extLst>
          </p:cNvPr>
          <p:cNvSpPr txBox="1">
            <a:spLocks/>
          </p:cNvSpPr>
          <p:nvPr/>
        </p:nvSpPr>
        <p:spPr>
          <a:xfrm>
            <a:off x="3421124" y="3388331"/>
            <a:ext cx="2708546" cy="384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Immediate call-to-action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EC429C-DD02-C249-FBC0-F6A842A1F4E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557750" y="3580704"/>
            <a:ext cx="863374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EC7928-D8EC-3A24-3A88-CB13C5C5A905}"/>
              </a:ext>
            </a:extLst>
          </p:cNvPr>
          <p:cNvSpPr txBox="1">
            <a:spLocks/>
          </p:cNvSpPr>
          <p:nvPr/>
        </p:nvSpPr>
        <p:spPr>
          <a:xfrm>
            <a:off x="3421124" y="6022468"/>
            <a:ext cx="3303967" cy="722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Product description, marketing and more call-to-actions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0219A5-BD99-76CA-47C7-BC931AFA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399" y="3809104"/>
            <a:ext cx="1614763" cy="211829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5D9749-65E0-6FE9-FDF4-D5BF41FC6C38}"/>
              </a:ext>
            </a:extLst>
          </p:cNvPr>
          <p:cNvCxnSpPr>
            <a:cxnSpLocks/>
          </p:cNvCxnSpPr>
          <p:nvPr/>
        </p:nvCxnSpPr>
        <p:spPr>
          <a:xfrm>
            <a:off x="2747576" y="6076256"/>
            <a:ext cx="0" cy="698317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3A5E77-C8E7-802F-8FF8-561256CD70E7}"/>
              </a:ext>
            </a:extLst>
          </p:cNvPr>
          <p:cNvSpPr txBox="1">
            <a:spLocks/>
          </p:cNvSpPr>
          <p:nvPr/>
        </p:nvSpPr>
        <p:spPr>
          <a:xfrm>
            <a:off x="2866460" y="6233041"/>
            <a:ext cx="701748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993300"/>
                </a:solidFill>
              </a:rPr>
              <a:t>Scroll</a:t>
            </a:r>
            <a:endParaRPr lang="en-US" sz="2000" b="1" dirty="0">
              <a:solidFill>
                <a:srgbClr val="9933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9C0C91-4FF6-816A-F068-15F7522E0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812" y="3845615"/>
            <a:ext cx="1425336" cy="2045267"/>
          </a:xfrm>
          <a:prstGeom prst="rect">
            <a:avLst/>
          </a:prstGeom>
        </p:spPr>
      </p:pic>
      <p:pic>
        <p:nvPicPr>
          <p:cNvPr id="2050" name="Picture 2" descr="Nenhuma descrição disponível.">
            <a:extLst>
              <a:ext uri="{FF2B5EF4-FFF2-40B4-BE49-F238E27FC236}">
                <a16:creationId xmlns:a16="http://schemas.microsoft.com/office/drawing/2014/main" id="{22FF8D68-0F96-BC86-7CB3-92941F7E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321" y="1853413"/>
            <a:ext cx="2176991" cy="4572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F0E1821-47D8-79B3-2BD5-22F6ED0C9F98}"/>
              </a:ext>
            </a:extLst>
          </p:cNvPr>
          <p:cNvSpPr txBox="1">
            <a:spLocks/>
          </p:cNvSpPr>
          <p:nvPr/>
        </p:nvSpPr>
        <p:spPr>
          <a:xfrm>
            <a:off x="9961838" y="2148159"/>
            <a:ext cx="1537616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Mobile app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D6296F3-BA15-5BCF-DE00-F829FD76DE57}"/>
              </a:ext>
            </a:extLst>
          </p:cNvPr>
          <p:cNvSpPr txBox="1">
            <a:spLocks/>
          </p:cNvSpPr>
          <p:nvPr/>
        </p:nvSpPr>
        <p:spPr>
          <a:xfrm>
            <a:off x="9388143" y="2706074"/>
            <a:ext cx="2685006" cy="221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Very similar to browser, but more “app like” (no scroll, simpler design)</a:t>
            </a:r>
          </a:p>
        </p:txBody>
      </p:sp>
    </p:spTree>
    <p:extLst>
      <p:ext uri="{BB962C8B-B14F-4D97-AF65-F5344CB8AC3E}">
        <p14:creationId xmlns:p14="http://schemas.microsoft.com/office/powerpoint/2010/main" val="289323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Questionnaire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CD3A20-CC97-6E8F-4FEE-A967574EB9EC}"/>
              </a:ext>
            </a:extLst>
          </p:cNvPr>
          <p:cNvSpPr txBox="1">
            <a:spLocks/>
          </p:cNvSpPr>
          <p:nvPr/>
        </p:nvSpPr>
        <p:spPr>
          <a:xfrm>
            <a:off x="704851" y="1732209"/>
            <a:ext cx="3621822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23 responses, 16 probable users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2AFF4-B587-DDE3-55AB-37549D03AEA0}"/>
              </a:ext>
            </a:extLst>
          </p:cNvPr>
          <p:cNvSpPr txBox="1">
            <a:spLocks/>
          </p:cNvSpPr>
          <p:nvPr/>
        </p:nvSpPr>
        <p:spPr>
          <a:xfrm>
            <a:off x="704851" y="1979313"/>
            <a:ext cx="3621822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Mostly female</a:t>
            </a:r>
          </a:p>
        </p:txBody>
      </p:sp>
    </p:spTree>
    <p:extLst>
      <p:ext uri="{BB962C8B-B14F-4D97-AF65-F5344CB8AC3E}">
        <p14:creationId xmlns:p14="http://schemas.microsoft.com/office/powerpoint/2010/main" val="342753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380B0-3793-4519-A034-114F335A5299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47fcd35-67e3-4b66-9352-8d0db098ec5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191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LEICedin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Guilherme António Cerqueira Magalhães</cp:lastModifiedBy>
  <cp:revision>43</cp:revision>
  <dcterms:created xsi:type="dcterms:W3CDTF">2021-12-04T07:30:26Z</dcterms:created>
  <dcterms:modified xsi:type="dcterms:W3CDTF">2022-10-10T17:26:32Z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