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050" autoAdjust="0"/>
  </p:normalViewPr>
  <p:slideViewPr>
    <p:cSldViewPr snapToGrid="0">
      <p:cViewPr>
        <p:scale>
          <a:sx n="50" d="100"/>
          <a:sy n="50" d="100"/>
        </p:scale>
        <p:origin x="56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DEFE5C-A8D9-19BD-B12C-25DA1B474B8D}"/>
              </a:ext>
            </a:extLst>
          </p:cNvPr>
          <p:cNvSpPr txBox="1">
            <a:spLocks/>
          </p:cNvSpPr>
          <p:nvPr/>
        </p:nvSpPr>
        <p:spPr>
          <a:xfrm>
            <a:off x="866553" y="1922395"/>
            <a:ext cx="6140304" cy="1011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LEICedin</a:t>
            </a:r>
            <a:r>
              <a:rPr lang="en-US" sz="2000" dirty="0"/>
              <a:t> is an app to help students find employment and housing, </a:t>
            </a:r>
            <a:r>
              <a:rPr lang="en-US" sz="2000" b="1" dirty="0"/>
              <a:t>in the first prototype we only implemented housing features</a:t>
            </a:r>
            <a:r>
              <a:rPr lang="en-US" sz="2000" dirty="0"/>
              <a:t>.</a:t>
            </a:r>
            <a:endParaRPr lang="en-US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56D480-5BAC-3D03-DEAF-9E20CB03A416}"/>
              </a:ext>
            </a:extLst>
          </p:cNvPr>
          <p:cNvSpPr txBox="1">
            <a:spLocks/>
          </p:cNvSpPr>
          <p:nvPr/>
        </p:nvSpPr>
        <p:spPr>
          <a:xfrm>
            <a:off x="2610657" y="3748042"/>
            <a:ext cx="1192345" cy="352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Student</a:t>
            </a: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7C4783-BAF2-5E9B-9F8A-81B2EABE45ED}"/>
              </a:ext>
            </a:extLst>
          </p:cNvPr>
          <p:cNvSpPr txBox="1">
            <a:spLocks/>
          </p:cNvSpPr>
          <p:nvPr/>
        </p:nvSpPr>
        <p:spPr>
          <a:xfrm>
            <a:off x="7513852" y="3714848"/>
            <a:ext cx="1996971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Student/User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C1F420-ACA8-58D4-FE00-67222AFF3DF4}"/>
              </a:ext>
            </a:extLst>
          </p:cNvPr>
          <p:cNvSpPr txBox="1">
            <a:spLocks/>
          </p:cNvSpPr>
          <p:nvPr/>
        </p:nvSpPr>
        <p:spPr>
          <a:xfrm>
            <a:off x="820502" y="4892933"/>
            <a:ext cx="2098135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for a room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7C1948-4463-3FA1-0B78-5C3CA2A7358C}"/>
              </a:ext>
            </a:extLst>
          </p:cNvPr>
          <p:cNvCxnSpPr/>
          <p:nvPr/>
        </p:nvCxnSpPr>
        <p:spPr>
          <a:xfrm flipH="1">
            <a:off x="2206620" y="4101831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48E1BE6-A205-5205-89A6-F28CE4B5B84E}"/>
              </a:ext>
            </a:extLst>
          </p:cNvPr>
          <p:cNvSpPr txBox="1">
            <a:spLocks/>
          </p:cNvSpPr>
          <p:nvPr/>
        </p:nvSpPr>
        <p:spPr>
          <a:xfrm>
            <a:off x="820502" y="5307800"/>
            <a:ext cx="2098135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Filter room search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3654B8-F869-A800-88E3-ACAB4A1D8FC9}"/>
              </a:ext>
            </a:extLst>
          </p:cNvPr>
          <p:cNvSpPr txBox="1">
            <a:spLocks/>
          </p:cNvSpPr>
          <p:nvPr/>
        </p:nvSpPr>
        <p:spPr>
          <a:xfrm>
            <a:off x="3455970" y="4892933"/>
            <a:ext cx="2098135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Search for a job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ABC02C-DEC1-353D-7639-5BE6546DEBE0}"/>
              </a:ext>
            </a:extLst>
          </p:cNvPr>
          <p:cNvSpPr txBox="1">
            <a:spLocks/>
          </p:cNvSpPr>
          <p:nvPr/>
        </p:nvSpPr>
        <p:spPr>
          <a:xfrm>
            <a:off x="3455970" y="5307800"/>
            <a:ext cx="2098135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Filter job search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16F613-D938-657A-571C-98D2EE0C9504}"/>
              </a:ext>
            </a:extLst>
          </p:cNvPr>
          <p:cNvCxnSpPr>
            <a:cxnSpLocks/>
          </p:cNvCxnSpPr>
          <p:nvPr/>
        </p:nvCxnSpPr>
        <p:spPr>
          <a:xfrm>
            <a:off x="3455970" y="4101831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524F3-ADE9-2351-1CE4-F2C6DF02B597}"/>
              </a:ext>
            </a:extLst>
          </p:cNvPr>
          <p:cNvSpPr txBox="1">
            <a:spLocks/>
          </p:cNvSpPr>
          <p:nvPr/>
        </p:nvSpPr>
        <p:spPr>
          <a:xfrm>
            <a:off x="8947045" y="4892932"/>
            <a:ext cx="2098135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Add job posting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98867F-A4BD-89D9-F5FA-69058EC8F5B3}"/>
              </a:ext>
            </a:extLst>
          </p:cNvPr>
          <p:cNvSpPr txBox="1">
            <a:spLocks/>
          </p:cNvSpPr>
          <p:nvPr/>
        </p:nvSpPr>
        <p:spPr>
          <a:xfrm>
            <a:off x="6185067" y="4919741"/>
            <a:ext cx="2390619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Add room posting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3AEA8-2CA9-D946-AF1A-47DDFDCA9F38}"/>
              </a:ext>
            </a:extLst>
          </p:cNvPr>
          <p:cNvCxnSpPr/>
          <p:nvPr/>
        </p:nvCxnSpPr>
        <p:spPr>
          <a:xfrm flipH="1">
            <a:off x="7380377" y="410088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F5526-2D6D-9A5C-5942-7E4889514C69}"/>
              </a:ext>
            </a:extLst>
          </p:cNvPr>
          <p:cNvCxnSpPr>
            <a:cxnSpLocks/>
          </p:cNvCxnSpPr>
          <p:nvPr/>
        </p:nvCxnSpPr>
        <p:spPr>
          <a:xfrm>
            <a:off x="8783900" y="410088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7A86B33-D4E0-4C63-D295-53655AC42841}"/>
              </a:ext>
            </a:extLst>
          </p:cNvPr>
          <p:cNvSpPr txBox="1">
            <a:spLocks/>
          </p:cNvSpPr>
          <p:nvPr/>
        </p:nvSpPr>
        <p:spPr>
          <a:xfrm>
            <a:off x="6185067" y="5329661"/>
            <a:ext cx="2560212" cy="43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Remove room posting</a:t>
            </a:r>
          </a:p>
        </p:txBody>
      </p: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Search Feature </a:t>
            </a:r>
            <a:r>
              <a:rPr lang="en-US" b="1" dirty="0" err="1"/>
              <a:t>Wireflow</a:t>
            </a:r>
            <a:endParaRPr lang="en-US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A2D042D-F750-7165-6696-B6FE1795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7" y="2293430"/>
            <a:ext cx="2009686" cy="360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B60BD0-750D-7EF4-35E9-323AC183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360" y="2288114"/>
            <a:ext cx="2011279" cy="36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1DC3A9-24B0-44B8-4D1B-F8CC14952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053" y="2288114"/>
            <a:ext cx="2000524" cy="36000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5F752-1DB0-8A3E-4F77-E917A4B3D3CA}"/>
              </a:ext>
            </a:extLst>
          </p:cNvPr>
          <p:cNvCxnSpPr>
            <a:cxnSpLocks/>
          </p:cNvCxnSpPr>
          <p:nvPr/>
        </p:nvCxnSpPr>
        <p:spPr>
          <a:xfrm>
            <a:off x="2831036" y="4067575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4333BA-E3AD-69C6-3BFF-01D49E2521F0}"/>
              </a:ext>
            </a:extLst>
          </p:cNvPr>
          <p:cNvCxnSpPr>
            <a:cxnSpLocks/>
          </p:cNvCxnSpPr>
          <p:nvPr/>
        </p:nvCxnSpPr>
        <p:spPr>
          <a:xfrm>
            <a:off x="7151406" y="4067575"/>
            <a:ext cx="2198163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1AB1FEC-DB14-AF0D-52A6-09C2AD16A33D}"/>
              </a:ext>
            </a:extLst>
          </p:cNvPr>
          <p:cNvSpPr txBox="1">
            <a:spLocks/>
          </p:cNvSpPr>
          <p:nvPr/>
        </p:nvSpPr>
        <p:spPr>
          <a:xfrm>
            <a:off x="2741102" y="3396205"/>
            <a:ext cx="2352404" cy="69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Write keywords to search bar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6B1FFE-A138-D17D-3DD9-EFED57AF9032}"/>
              </a:ext>
            </a:extLst>
          </p:cNvPr>
          <p:cNvSpPr txBox="1">
            <a:spLocks/>
          </p:cNvSpPr>
          <p:nvPr/>
        </p:nvSpPr>
        <p:spPr>
          <a:xfrm>
            <a:off x="7092942" y="3615070"/>
            <a:ext cx="2352404" cy="46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Tap search button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94B787-16F2-04D0-8FFF-FDCED2DB9568}"/>
              </a:ext>
            </a:extLst>
          </p:cNvPr>
          <p:cNvSpPr txBox="1">
            <a:spLocks/>
          </p:cNvSpPr>
          <p:nvPr/>
        </p:nvSpPr>
        <p:spPr>
          <a:xfrm>
            <a:off x="704851" y="1860699"/>
            <a:ext cx="2036252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SCR-01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8D8DED2-A5FE-A698-6907-A51B207CF96D}"/>
              </a:ext>
            </a:extLst>
          </p:cNvPr>
          <p:cNvSpPr txBox="1">
            <a:spLocks/>
          </p:cNvSpPr>
          <p:nvPr/>
        </p:nvSpPr>
        <p:spPr>
          <a:xfrm>
            <a:off x="5090800" y="1862475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SCR-02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68BAC1C-CF4F-5051-22A5-A5085AD30677}"/>
              </a:ext>
            </a:extLst>
          </p:cNvPr>
          <p:cNvSpPr txBox="1">
            <a:spLocks/>
          </p:cNvSpPr>
          <p:nvPr/>
        </p:nvSpPr>
        <p:spPr>
          <a:xfrm>
            <a:off x="9400545" y="1855385"/>
            <a:ext cx="2002142" cy="37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SCR-03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6FF2ABF-3282-599F-682F-A70822F219B2}"/>
              </a:ext>
            </a:extLst>
          </p:cNvPr>
          <p:cNvSpPr txBox="1">
            <a:spLocks/>
          </p:cNvSpPr>
          <p:nvPr/>
        </p:nvSpPr>
        <p:spPr>
          <a:xfrm>
            <a:off x="704851" y="5906665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0D6A3A-9AA3-1701-88AB-CE0CAC67C03A}"/>
              </a:ext>
            </a:extLst>
          </p:cNvPr>
          <p:cNvSpPr txBox="1">
            <a:spLocks/>
          </p:cNvSpPr>
          <p:nvPr/>
        </p:nvSpPr>
        <p:spPr>
          <a:xfrm>
            <a:off x="5083256" y="5909798"/>
            <a:ext cx="2009686" cy="609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Home Page with info filled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A60AA89-C03F-1160-CE63-905D38DF7128}"/>
              </a:ext>
            </a:extLst>
          </p:cNvPr>
          <p:cNvSpPr txBox="1">
            <a:spLocks/>
          </p:cNvSpPr>
          <p:nvPr/>
        </p:nvSpPr>
        <p:spPr>
          <a:xfrm>
            <a:off x="9400545" y="5888114"/>
            <a:ext cx="2009686" cy="371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 Page</a:t>
            </a:r>
          </a:p>
        </p:txBody>
      </p:sp>
    </p:spTree>
    <p:extLst>
      <p:ext uri="{BB962C8B-B14F-4D97-AF65-F5344CB8AC3E}">
        <p14:creationId xmlns:p14="http://schemas.microsoft.com/office/powerpoint/2010/main" val="382185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a47fcd35-67e3-4b66-9352-8d0db098ec50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116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LEICedin</dc:title>
  <dc:creator/>
  <cp:lastModifiedBy>Guilherme António Cerqueira Magalhães</cp:lastModifiedBy>
  <cp:revision>53</cp:revision>
  <dcterms:created xsi:type="dcterms:W3CDTF">2021-12-04T07:30:26Z</dcterms:created>
  <dcterms:modified xsi:type="dcterms:W3CDTF">2022-11-14T11:47:04Z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