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8" r:id="rId12"/>
    <p:sldId id="266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" initials="W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5-29T15:03:07.358" idx="1">
    <p:pos x="4889" y="1339"/>
    <p:text>Não obrigatório!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AC337-D2FB-4148-B353-FA0390DD4311}" type="datetimeFigureOut">
              <a:rPr lang="pt-BR"/>
              <a:t>18/06/2015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77DF9-DB99-4165-9955-7BC6D2A04750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55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7DF9-DB99-4165-9955-7BC6D2A04750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473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7DF9-DB99-4165-9955-7BC6D2A04750}" type="slidenum">
              <a:rPr lang="pt-BR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315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7DF9-DB99-4165-9955-7BC6D2A04750}" type="slidenum">
              <a:rPr lang="pt-BR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48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7DF9-DB99-4165-9955-7BC6D2A04750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38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7DF9-DB99-4165-9955-7BC6D2A04750}" type="slidenum">
              <a:rPr lang="pt-BR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3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7DF9-DB99-4165-9955-7BC6D2A04750}" type="slidenum">
              <a:rPr lang="pt-BR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110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7DF9-DB99-4165-9955-7BC6D2A04750}" type="slidenum">
              <a:rPr lang="pt-BR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2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7DF9-DB99-4165-9955-7BC6D2A04750}" type="slidenum">
              <a:rPr lang="pt-BR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97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7DF9-DB99-4165-9955-7BC6D2A04750}" type="slidenum">
              <a:rPr lang="pt-BR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698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7DF9-DB99-4165-9955-7BC6D2A04750}" type="slidenum">
              <a:rPr lang="pt-BR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241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7DF9-DB99-4165-9955-7BC6D2A04750}" type="slidenum">
              <a:rPr lang="pt-BR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57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CE4-A2EF-42CA-82F1-9CC3F1E414F1}" type="datetimeFigureOut">
              <a:rPr lang="pt-BR" smtClean="0"/>
              <a:t>18/06/2015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9B-4730-41DF-98CC-B4D5D49B8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2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CE4-A2EF-42CA-82F1-9CC3F1E414F1}" type="datetimeFigureOut">
              <a:rPr lang="pt-BR" smtClean="0"/>
              <a:t>18/06/2015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9B-4730-41DF-98CC-B4D5D49B8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3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CE4-A2EF-42CA-82F1-9CC3F1E414F1}" type="datetimeFigureOut">
              <a:rPr lang="pt-BR" smtClean="0"/>
              <a:t>18/06/2015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9B-4730-41DF-98CC-B4D5D49B8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4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CE4-A2EF-42CA-82F1-9CC3F1E414F1}" type="datetimeFigureOut">
              <a:rPr lang="pt-BR" smtClean="0"/>
              <a:t>18/06/2015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9B-4730-41DF-98CC-B4D5D49B8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8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CE4-A2EF-42CA-82F1-9CC3F1E414F1}" type="datetimeFigureOut">
              <a:rPr lang="pt-BR" smtClean="0"/>
              <a:t>18/06/2015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9B-4730-41DF-98CC-B4D5D49B8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12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CE4-A2EF-42CA-82F1-9CC3F1E414F1}" type="datetimeFigureOut">
              <a:rPr lang="pt-BR" smtClean="0"/>
              <a:t>18/06/2015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9B-4730-41DF-98CC-B4D5D49B8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2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CE4-A2EF-42CA-82F1-9CC3F1E414F1}" type="datetimeFigureOut">
              <a:rPr lang="pt-BR" smtClean="0"/>
              <a:t>18/06/2015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9B-4730-41DF-98CC-B4D5D49B8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22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CE4-A2EF-42CA-82F1-9CC3F1E414F1}" type="datetimeFigureOut">
              <a:rPr lang="pt-BR" smtClean="0"/>
              <a:t>18/06/2015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9B-4730-41DF-98CC-B4D5D49B8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28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CE4-A2EF-42CA-82F1-9CC3F1E414F1}" type="datetimeFigureOut">
              <a:rPr lang="pt-BR" smtClean="0"/>
              <a:t>18/06/2015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9B-4730-41DF-98CC-B4D5D49B8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49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CE4-A2EF-42CA-82F1-9CC3F1E414F1}" type="datetimeFigureOut">
              <a:rPr lang="pt-BR" smtClean="0"/>
              <a:t>18/06/2015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9B-4730-41DF-98CC-B4D5D49B8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5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ECE4-A2EF-42CA-82F1-9CC3F1E414F1}" type="datetimeFigureOut">
              <a:rPr lang="pt-BR" smtClean="0"/>
              <a:t>18/06/2015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A99B-4730-41DF-98CC-B4D5D49B8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3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4ECE4-A2EF-42CA-82F1-9CC3F1E414F1}" type="datetimeFigureOut">
              <a:rPr lang="pt-BR" smtClean="0"/>
              <a:t>18/06/2015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A99B-4730-41DF-98CC-B4D5D49B8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21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Casos%20de%20Uso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Classes.p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814/index.asp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Interdisciplinar 4º período de ADS 1º semestre 2015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b="1" dirty="0" err="1">
                <a:solidFill>
                  <a:schemeClr val="bg1">
                    <a:lumMod val="50000"/>
                  </a:schemeClr>
                </a:solidFill>
              </a:rPr>
              <a:t>WebOdonto</a:t>
            </a:r>
          </a:p>
          <a:p>
            <a:endParaRPr lang="pt-BR" b="1" dirty="0" err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Guilherme Henrique da Cruz Dias</a:t>
            </a:r>
          </a:p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Jairo </a:t>
            </a:r>
            <a:r>
              <a:rPr lang="pt-BR" b="1" dirty="0" err="1">
                <a:solidFill>
                  <a:schemeClr val="bg1">
                    <a:lumMod val="50000"/>
                  </a:schemeClr>
                </a:solidFill>
              </a:rPr>
              <a:t>Junio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 Tavares Pedro</a:t>
            </a:r>
          </a:p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Luiz Matheus </a:t>
            </a:r>
            <a:r>
              <a:rPr lang="pt-BR" b="1" dirty="0" err="1">
                <a:solidFill>
                  <a:schemeClr val="bg1">
                    <a:lumMod val="50000"/>
                  </a:schemeClr>
                </a:solidFill>
              </a:rPr>
              <a:t>Micheloni</a:t>
            </a:r>
          </a:p>
          <a:p>
            <a:r>
              <a:rPr lang="pt-BR" b="1" dirty="0" err="1">
                <a:solidFill>
                  <a:schemeClr val="bg1">
                    <a:lumMod val="50000"/>
                  </a:schemeClr>
                </a:solidFill>
              </a:rPr>
              <a:t>Thaysa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 Karoline Avanço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804973"/>
            <a:ext cx="4234805" cy="8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>
                <a:latin typeface="+mj-lt"/>
              </a:rPr>
              <a:t>Implementou as funcionalidades;</a:t>
            </a:r>
          </a:p>
          <a:p>
            <a:r>
              <a:rPr lang="pt-BR" smtClean="0">
                <a:latin typeface="+mj-lt"/>
              </a:rPr>
              <a:t>Aumenta a segurança dos dados;</a:t>
            </a:r>
          </a:p>
          <a:p>
            <a:r>
              <a:rPr lang="pt-BR" smtClean="0">
                <a:latin typeface="+mj-lt"/>
              </a:rPr>
              <a:t>Aumenta a acessibilidade;</a:t>
            </a:r>
          </a:p>
          <a:p>
            <a:r>
              <a:rPr lang="pt-BR" smtClean="0">
                <a:latin typeface="+mj-lt"/>
              </a:rPr>
              <a:t>Pode otimizar as rotinas clínicas.</a:t>
            </a:r>
          </a:p>
          <a:p>
            <a:pPr marL="0" indent="0">
              <a:buNone/>
            </a:pPr>
            <a:endParaRPr lang="pt-BR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721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b="1" smtClean="0"/>
              <a:t>Referências Bibliográficas</a:t>
            </a:r>
            <a:endParaRPr lang="pt-BR" b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/>
              <a:t>Banco de </a:t>
            </a:r>
            <a:r>
              <a:rPr lang="pt-BR" smtClean="0"/>
              <a:t>Dados;</a:t>
            </a:r>
            <a:endParaRPr lang="pt-BR"/>
          </a:p>
          <a:p>
            <a:r>
              <a:rPr lang="pt-BR" smtClean="0"/>
              <a:t> </a:t>
            </a:r>
            <a:r>
              <a:rPr lang="pt-BR"/>
              <a:t>BORGES JUNIOR, Sérgio R. </a:t>
            </a:r>
            <a:r>
              <a:rPr lang="pt-BR" i="1"/>
              <a:t>Modelagem de Dados: 10 Exemplos Práticos</a:t>
            </a:r>
            <a:r>
              <a:rPr lang="pt-BR"/>
              <a:t>. 1ª ed. Pará de Minas, MG: VirtualBooks, 2014. </a:t>
            </a:r>
            <a:endParaRPr lang="pt-BR" smtClean="0"/>
          </a:p>
          <a:p>
            <a:pPr marL="0" indent="0">
              <a:buNone/>
            </a:pPr>
            <a:r>
              <a:rPr lang="pt-BR" smtClean="0"/>
              <a:t>Engenharia de Software; </a:t>
            </a:r>
          </a:p>
          <a:p>
            <a:r>
              <a:rPr lang="pt-BR" smtClean="0"/>
              <a:t>GOES</a:t>
            </a:r>
            <a:r>
              <a:rPr lang="pt-BR"/>
              <a:t>, Wilson M., </a:t>
            </a:r>
            <a:r>
              <a:rPr lang="pt-BR" i="1"/>
              <a:t>Aprenda UML por Meio de Estudos de Caso. </a:t>
            </a:r>
            <a:r>
              <a:rPr lang="pt-BR"/>
              <a:t>1ª ed. São Paulo, SP: Novatec, 2014. </a:t>
            </a:r>
          </a:p>
          <a:p>
            <a:pPr marL="0" indent="0">
              <a:buNone/>
            </a:pPr>
            <a:r>
              <a:rPr lang="pt-BR" smtClean="0"/>
              <a:t>C#;</a:t>
            </a:r>
          </a:p>
          <a:p>
            <a:r>
              <a:rPr lang="pt-BR" smtClean="0"/>
              <a:t>SHARP</a:t>
            </a:r>
            <a:r>
              <a:rPr lang="pt-BR"/>
              <a:t>, John, </a:t>
            </a:r>
            <a:r>
              <a:rPr lang="pt-BR" i="1"/>
              <a:t>Visual C# 2010 Passo a Passo.</a:t>
            </a:r>
            <a:r>
              <a:rPr lang="pt-BR"/>
              <a:t>1ª ed. Porto Alegre, RS: Bookman 2012. 	</a:t>
            </a: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08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>Agradecimentos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pic>
        <p:nvPicPr>
          <p:cNvPr id="3074" name="Picture 2" descr="F:\DADOS\Inter Apresentação\inter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7" y="1893520"/>
            <a:ext cx="9145016" cy="441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77" y="1353460"/>
            <a:ext cx="5272095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DADOS\Inter Apresentação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52" y="2060848"/>
            <a:ext cx="3426296" cy="361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3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alibri" charset="0"/>
              </a:rPr>
              <a:t>Contextualização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9082"/>
            <a:ext cx="8229600" cy="4114512"/>
          </a:xfrm>
        </p:spPr>
        <p:txBody>
          <a:bodyPr/>
          <a:lstStyle/>
          <a:p>
            <a:r>
              <a:rPr lang="pt-BR" smtClean="0"/>
              <a:t>Contexto </a:t>
            </a:r>
            <a:r>
              <a:rPr lang="pt-BR" smtClean="0"/>
              <a:t>inicial:</a:t>
            </a:r>
            <a:endParaRPr lang="pt-BR" dirty="0" smtClean="0"/>
          </a:p>
          <a:p>
            <a:pPr lvl="1"/>
            <a:r>
              <a:rPr lang="pt-BR" smtClean="0"/>
              <a:t>Rezende Odontologia.</a:t>
            </a:r>
            <a:endParaRPr lang="pt-BR" dirty="0" smtClean="0"/>
          </a:p>
          <a:p>
            <a:endParaRPr lang="pt-BR" dirty="0" smtClean="0"/>
          </a:p>
          <a:p>
            <a:r>
              <a:rPr lang="pt-BR" smtClean="0"/>
              <a:t>Contexto </a:t>
            </a:r>
            <a:r>
              <a:rPr lang="pt-BR" smtClean="0"/>
              <a:t>final:</a:t>
            </a:r>
            <a:endParaRPr lang="pt-BR" dirty="0" smtClean="0"/>
          </a:p>
          <a:p>
            <a:pPr lvl="1"/>
            <a:r>
              <a:rPr lang="pt-BR" smtClean="0"/>
              <a:t>Projeto </a:t>
            </a:r>
            <a:r>
              <a:rPr lang="pt-BR" smtClean="0"/>
              <a:t>independente.</a:t>
            </a:r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396536" y="1772816"/>
            <a:ext cx="8229600" cy="4114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dirty="0"/>
              <a:t>Deu-se inicio ao projeto com a clínica MR Rezende</a:t>
            </a:r>
          </a:p>
          <a:p>
            <a:pPr lvl="0"/>
            <a:r>
              <a:rPr lang="pt-BR" dirty="0"/>
              <a:t>Problemas com compatibilidade com o win8</a:t>
            </a:r>
          </a:p>
          <a:p>
            <a:pPr lvl="0"/>
            <a:r>
              <a:rPr lang="pt-BR" dirty="0"/>
              <a:t>Dizer que não prosseguiram no processo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A Clínica MR Rezende tem duas filiais em cidades diferentes, que tinham não comunicação entre si. Levamos a eles uma solução web para que as duas unidades pudessem usar o sistema sem nenhum problema, pois até então eles usavam um sistema de prateleira. </a:t>
            </a:r>
          </a:p>
          <a:p>
            <a:r>
              <a:rPr lang="pt-BR" dirty="0"/>
              <a:t>Ter um sistema web leva à clinica mais acessibilidade, segurança e facilidade de acesso. O </a:t>
            </a:r>
            <a:r>
              <a:rPr lang="pt-BR" dirty="0" err="1"/>
              <a:t>WebOdonto</a:t>
            </a:r>
            <a:r>
              <a:rPr lang="pt-BR" dirty="0"/>
              <a:t> foi feito para ajudar nas tarefas mais corriqueiras de qualquer clinica odontológica.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4245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alibri" charset="0"/>
              </a:rPr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 algn="just">
              <a:buNone/>
            </a:pPr>
            <a:r>
              <a:rPr lang="pt-BR" smtClean="0"/>
              <a:t>Desenvolver </a:t>
            </a:r>
            <a:r>
              <a:rPr lang="pt-BR"/>
              <a:t>uma aplicação </a:t>
            </a:r>
            <a:r>
              <a:rPr lang="pt-BR" i="1" smtClean="0"/>
              <a:t>web</a:t>
            </a:r>
            <a:r>
              <a:rPr lang="pt-BR" smtClean="0"/>
              <a:t> </a:t>
            </a:r>
            <a:r>
              <a:rPr lang="pt-BR"/>
              <a:t>para controle de consultas em </a:t>
            </a:r>
            <a:r>
              <a:rPr lang="pt-BR" smtClean="0"/>
              <a:t>uma clínica odontológica.</a:t>
            </a:r>
            <a:endParaRPr lang="pt-BR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176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Compartilhamento </a:t>
            </a:r>
            <a:r>
              <a:rPr lang="pt-BR"/>
              <a:t>de </a:t>
            </a:r>
            <a:r>
              <a:rPr lang="pt-BR" smtClean="0"/>
              <a:t>dados;</a:t>
            </a:r>
            <a:endParaRPr lang="pt-BR" dirty="0"/>
          </a:p>
          <a:p>
            <a:r>
              <a:rPr lang="pt-BR"/>
              <a:t>Acesso </a:t>
            </a:r>
            <a:r>
              <a:rPr lang="pt-BR" smtClean="0"/>
              <a:t>remoto;</a:t>
            </a:r>
            <a:endParaRPr lang="pt-BR" dirty="0"/>
          </a:p>
          <a:p>
            <a:r>
              <a:rPr lang="pt-BR" dirty="0"/>
              <a:t>Maior segurança </a:t>
            </a:r>
            <a:r>
              <a:rPr lang="pt-BR"/>
              <a:t>dos </a:t>
            </a:r>
            <a:r>
              <a:rPr lang="pt-BR" smtClean="0"/>
              <a:t>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5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Principais 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pt-BR"/>
          </a:p>
          <a:p>
            <a:r>
              <a:rPr lang="pt-BR"/>
              <a:t>Agendar </a:t>
            </a:r>
            <a:r>
              <a:rPr lang="pt-BR" smtClean="0"/>
              <a:t>avaliação;</a:t>
            </a:r>
            <a:endParaRPr lang="pt-BR">
              <a:solidFill>
                <a:srgbClr val="000000"/>
              </a:solidFill>
              <a:latin typeface="Calibri"/>
            </a:endParaRPr>
          </a:p>
          <a:p>
            <a:r>
              <a:rPr lang="pt-BR"/>
              <a:t>Planejar </a:t>
            </a:r>
            <a:r>
              <a:rPr lang="pt-BR" smtClean="0"/>
              <a:t>tratamento;</a:t>
            </a:r>
            <a:endParaRPr lang="pt-BR" dirty="0"/>
          </a:p>
          <a:p>
            <a:r>
              <a:rPr lang="pt-BR"/>
              <a:t>Agendar </a:t>
            </a:r>
            <a:r>
              <a:rPr lang="pt-BR" smtClean="0"/>
              <a:t>atendimento;</a:t>
            </a:r>
            <a:endParaRPr lang="pt-BR" dirty="0"/>
          </a:p>
          <a:p>
            <a:r>
              <a:rPr lang="pt-BR"/>
              <a:t>Realizar </a:t>
            </a:r>
            <a:r>
              <a:rPr lang="pt-BR" smtClean="0"/>
              <a:t>atendimento.</a:t>
            </a:r>
            <a:endParaRPr lang="pt-BR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13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Diagrama </a:t>
            </a:r>
            <a:r>
              <a:rPr lang="pt-BR" b="1" dirty="0"/>
              <a:t>de Casos </a:t>
            </a:r>
            <a:r>
              <a:rPr lang="pt-BR" b="1"/>
              <a:t>de </a:t>
            </a:r>
            <a:r>
              <a:rPr lang="pt-BR" b="1" smtClean="0"/>
              <a:t>Uso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4" name="Espaço Reservado para Conteúdo 3" descr="Diagrama de Casos de Uso.png">
            <a:hlinkClick r:id="rId3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32977" y="1468647"/>
            <a:ext cx="3828505" cy="4945063"/>
          </a:xfrm>
        </p:spPr>
      </p:pic>
    </p:spTree>
    <p:extLst>
      <p:ext uri="{BB962C8B-B14F-4D97-AF65-F5344CB8AC3E}">
        <p14:creationId xmlns:p14="http://schemas.microsoft.com/office/powerpoint/2010/main" val="23778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Diagrama </a:t>
            </a:r>
            <a:r>
              <a:rPr lang="pt-BR" b="1"/>
              <a:t>de </a:t>
            </a:r>
            <a:r>
              <a:rPr lang="pt-BR" b="1" smtClean="0"/>
              <a:t>Classes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 descr="Diagrama de Classes.png">
            <a:hlinkClick r:id="rId3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68368" y="1178225"/>
            <a:ext cx="3387513" cy="5249863"/>
          </a:xfrm>
        </p:spPr>
      </p:pic>
    </p:spTree>
    <p:extLst>
      <p:ext uri="{BB962C8B-B14F-4D97-AF65-F5344CB8AC3E}">
        <p14:creationId xmlns:p14="http://schemas.microsoft.com/office/powerpoint/2010/main" val="88380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smtClean="0"/>
              <a:t>Bem-vindo ao sistema</a:t>
            </a:r>
            <a:endParaRPr lang="pt-BR" b="1" dirty="0"/>
          </a:p>
        </p:txBody>
      </p:sp>
      <p:pic>
        <p:nvPicPr>
          <p:cNvPr id="1026" name="Picture 2" descr="F:\Apresentação\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40968"/>
            <a:ext cx="3975296" cy="91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4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227</Words>
  <Application>Microsoft Office PowerPoint</Application>
  <PresentationFormat>Apresentação na tela (4:3)</PresentationFormat>
  <Paragraphs>63</Paragraphs>
  <Slides>12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Projeto Interdisciplinar 4º período de ADS 1º semestre 2015</vt:lpstr>
      <vt:lpstr>Apresentação do PowerPoint</vt:lpstr>
      <vt:lpstr>Contextualização do Projeto</vt:lpstr>
      <vt:lpstr>Objetivo</vt:lpstr>
      <vt:lpstr>Justificativa</vt:lpstr>
      <vt:lpstr>Principais Funcionalidades</vt:lpstr>
      <vt:lpstr> Diagrama de Casos de Uso </vt:lpstr>
      <vt:lpstr>Diagrama de Classes </vt:lpstr>
      <vt:lpstr>Bem-vindo ao sistema</vt:lpstr>
      <vt:lpstr>Conclusão</vt:lpstr>
      <vt:lpstr>Referências Bibliográficas</vt:lpstr>
      <vt:lpstr>  Agradecimentos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Interdisciplinar 4º período de ADS 1º semestre 2014</dc:title>
  <dc:creator>Windows</dc:creator>
  <cp:lastModifiedBy>matheus micheloni</cp:lastModifiedBy>
  <cp:revision>45</cp:revision>
  <dcterms:created xsi:type="dcterms:W3CDTF">2014-05-29T14:09:51Z</dcterms:created>
  <dcterms:modified xsi:type="dcterms:W3CDTF">2015-06-18T13:03:38Z</dcterms:modified>
</cp:coreProperties>
</file>