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FRAMEWORK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RUNTIME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ATOM SHELL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FRAMEWORK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RUNTIME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ATOM SHELL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o nível 1 ou nível 1 e nível 2 de texto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18/10/2022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18/10/2022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38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18/10/2022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ELECTRON JS</a:t>
            </a: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63715155-9441-49EF-A790-6652C0943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 que você precisa saber</a:t>
            </a:r>
          </a:p>
        </p:txBody>
      </p:sp>
      <p:pic>
        <p:nvPicPr>
          <p:cNvPr id="4" name="Imagem 3" descr="Números de negociações financeir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05630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PRIMEIROS PASSOS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5B61F5-26BC-4FA5-9C18-A68152FB8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611" y="780669"/>
            <a:ext cx="7729728" cy="3101983"/>
          </a:xfrm>
        </p:spPr>
        <p:txBody>
          <a:bodyPr/>
          <a:lstStyle/>
          <a:p>
            <a:pPr lvl="0" rtl="0"/>
            <a:r>
              <a:rPr lang="pt-BR" sz="3200" b="1" noProof="0" dirty="0" err="1"/>
              <a:t>Electron</a:t>
            </a:r>
            <a:endParaRPr lang="pt-BR" sz="3200" b="1" noProof="0" dirty="0"/>
          </a:p>
          <a:p>
            <a:pPr lvl="1" rtl="0"/>
            <a:r>
              <a:rPr lang="pt-BR" sz="2400" noProof="0" dirty="0"/>
              <a:t> </a:t>
            </a:r>
            <a:r>
              <a:rPr lang="pt-BR" sz="2400" noProof="0" dirty="0" err="1"/>
              <a:t>npm</a:t>
            </a:r>
            <a:r>
              <a:rPr lang="pt-BR" sz="2400" noProof="0" dirty="0"/>
              <a:t> </a:t>
            </a:r>
            <a:r>
              <a:rPr lang="pt-BR" sz="2400" noProof="0" dirty="0" err="1"/>
              <a:t>init</a:t>
            </a:r>
            <a:endParaRPr lang="pt-BR" sz="2400" noProof="0" dirty="0"/>
          </a:p>
          <a:p>
            <a:pPr lvl="1" rtl="0"/>
            <a:r>
              <a:rPr lang="pt-BR" sz="2400" noProof="0" dirty="0" err="1"/>
              <a:t>npm</a:t>
            </a:r>
            <a:r>
              <a:rPr lang="pt-BR" sz="2400" noProof="0" dirty="0"/>
              <a:t> </a:t>
            </a:r>
            <a:r>
              <a:rPr lang="pt-BR" sz="2400" noProof="0" dirty="0" err="1"/>
              <a:t>install</a:t>
            </a:r>
            <a:r>
              <a:rPr lang="pt-BR" sz="2400" noProof="0" dirty="0"/>
              <a:t> </a:t>
            </a:r>
            <a:r>
              <a:rPr lang="pt-BR" sz="2400" noProof="0" dirty="0" err="1"/>
              <a:t>electron</a:t>
            </a:r>
            <a:endParaRPr lang="pt-BR" sz="2400" noProof="0" dirty="0"/>
          </a:p>
          <a:p>
            <a:pPr lvl="1" rtl="0"/>
            <a:r>
              <a:rPr lang="pt-BR" sz="2400" noProof="0" dirty="0"/>
              <a:t>Alterações no </a:t>
            </a:r>
            <a:r>
              <a:rPr lang="pt-BR" sz="2400" noProof="0" dirty="0" err="1"/>
              <a:t>package.json</a:t>
            </a:r>
            <a:endParaRPr lang="pt-BR" sz="2400" noProof="0" dirty="0"/>
          </a:p>
          <a:p>
            <a:pPr lvl="2"/>
            <a:r>
              <a:rPr lang="pt-BR" sz="2400" dirty="0"/>
              <a:t>Alterar o </a:t>
            </a:r>
            <a:r>
              <a:rPr lang="pt-BR" sz="2400" dirty="0" err="1"/>
              <a:t>entry</a:t>
            </a:r>
            <a:r>
              <a:rPr lang="pt-BR" sz="2400" dirty="0"/>
              <a:t> point para o arquivo main.js</a:t>
            </a:r>
          </a:p>
          <a:p>
            <a:pPr lvl="2"/>
            <a:r>
              <a:rPr lang="pt-BR" sz="2400" dirty="0"/>
              <a:t>Alterar o start para eléctron .</a:t>
            </a:r>
            <a:endParaRPr lang="pt-BR" sz="2400" noProof="0" dirty="0"/>
          </a:p>
          <a:p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44C08288-0865-4558-ACFA-F16FE4928EE2}"/>
              </a:ext>
            </a:extLst>
          </p:cNvPr>
          <p:cNvSpPr txBox="1">
            <a:spLocks/>
          </p:cNvSpPr>
          <p:nvPr/>
        </p:nvSpPr>
        <p:spPr>
          <a:xfrm>
            <a:off x="5031486" y="3882653"/>
            <a:ext cx="6998589" cy="2670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/>
              <a:t>Arquivos</a:t>
            </a:r>
          </a:p>
          <a:p>
            <a:pPr lvl="1"/>
            <a:r>
              <a:rPr lang="pt-BR" sz="2400" dirty="0"/>
              <a:t>Adicionar HTML (index.html)</a:t>
            </a:r>
          </a:p>
          <a:p>
            <a:pPr lvl="1"/>
            <a:r>
              <a:rPr lang="pt-BR" sz="2400" dirty="0"/>
              <a:t>Adicionar JS (main.js)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Obrigado</a:t>
            </a:r>
          </a:p>
        </p:txBody>
      </p:sp>
      <p:pic>
        <p:nvPicPr>
          <p:cNvPr id="4" name="Imagem 3" descr="Mão com caneta apontando números financei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252</TotalTime>
  <Words>61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Pacote</vt:lpstr>
      <vt:lpstr>ELECTRON JS</vt:lpstr>
      <vt:lpstr>O que você precisa saber</vt:lpstr>
      <vt:lpstr>PRIMEIROS PASSOS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JS</dc:title>
  <dc:creator>Pereira, Guilherme Lourenço</dc:creator>
  <cp:lastModifiedBy>Pereira, Guilherme Lourenço</cp:lastModifiedBy>
  <cp:revision>1</cp:revision>
  <dcterms:created xsi:type="dcterms:W3CDTF">2022-10-18T12:14:41Z</dcterms:created>
  <dcterms:modified xsi:type="dcterms:W3CDTF">2022-10-18T16:26:52Z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